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1e34b7ba2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3d9096c7d14c7f"/>
  </p:sldMasterIdLst>
  <p:sldIdLst>
    <p:sldId xmlns:r="http://schemas.openxmlformats.org/officeDocument/2006/relationships" id="256" r:id="Re0f06d44ded147ca"/>
    <p:sldId xmlns:r="http://schemas.openxmlformats.org/officeDocument/2006/relationships" id="257" r:id="R96872d2e5ccf42a8"/>
    <p:sldId xmlns:r="http://schemas.openxmlformats.org/officeDocument/2006/relationships" id="258" r:id="Rd3d5cb8470be4b8d"/>
    <p:sldId xmlns:r="http://schemas.openxmlformats.org/officeDocument/2006/relationships" id="259" r:id="R6939704f8e8c4b6a"/>
    <p:sldId xmlns:r="http://schemas.openxmlformats.org/officeDocument/2006/relationships" id="260" r:id="Rf5afefa08df04238"/>
    <p:sldId xmlns:r="http://schemas.openxmlformats.org/officeDocument/2006/relationships" id="261" r:id="R9e8269781e5d46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d9096c7d14c7f" /><Relationship Type="http://schemas.openxmlformats.org/officeDocument/2006/relationships/slide" Target="/ppt/slides/slide1.xml" Id="Re0f06d44ded147ca" /><Relationship Type="http://schemas.openxmlformats.org/officeDocument/2006/relationships/slide" Target="/ppt/slides/slide2.xml" Id="R96872d2e5ccf42a8" /><Relationship Type="http://schemas.openxmlformats.org/officeDocument/2006/relationships/slide" Target="/ppt/slides/slide3.xml" Id="Rd3d5cb8470be4b8d" /><Relationship Type="http://schemas.openxmlformats.org/officeDocument/2006/relationships/slide" Target="/ppt/slides/slide4.xml" Id="R6939704f8e8c4b6a" /><Relationship Type="http://schemas.openxmlformats.org/officeDocument/2006/relationships/slide" Target="/ppt/slides/slide5.xml" Id="Rf5afefa08df04238" /><Relationship Type="http://schemas.openxmlformats.org/officeDocument/2006/relationships/slide" Target="/ppt/slides/slide6.xml" Id="R9e8269781e5d46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dc0696a3740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0784e247f4070" /><Relationship Type="http://schemas.openxmlformats.org/officeDocument/2006/relationships/theme" Target="/ppt/slideMasters/theme/theme1.xml" Id="R4e855dd9497d42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0784e247f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d0f4bac06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4e83ebfee42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7771f46554a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a7f2ff6ba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46dad08b14e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2b5d2990c44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