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9099f3048a4d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c129398fa84a4e"/>
  </p:sldMasterIdLst>
  <p:sldIdLst>
    <p:sldId xmlns:r="http://schemas.openxmlformats.org/officeDocument/2006/relationships" id="256" r:id="Ref6eb6fe3ce0427b"/>
    <p:sldId xmlns:r="http://schemas.openxmlformats.org/officeDocument/2006/relationships" id="257" r:id="R3a7f338547504b6d"/>
    <p:sldId xmlns:r="http://schemas.openxmlformats.org/officeDocument/2006/relationships" id="258" r:id="R9f154a1ffd914d4c"/>
    <p:sldId xmlns:r="http://schemas.openxmlformats.org/officeDocument/2006/relationships" id="259" r:id="Rb1c37ebd17e94114"/>
    <p:sldId xmlns:r="http://schemas.openxmlformats.org/officeDocument/2006/relationships" id="260" r:id="R3ab749fba1824f4c"/>
    <p:sldId xmlns:r="http://schemas.openxmlformats.org/officeDocument/2006/relationships" id="261" r:id="Ra7e00a89a6bd4830"/>
    <p:sldId xmlns:r="http://schemas.openxmlformats.org/officeDocument/2006/relationships" id="262" r:id="R1b517143d68c4d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129398fa84a4e" /><Relationship Type="http://schemas.openxmlformats.org/officeDocument/2006/relationships/slide" Target="/ppt/slides/slide1.xml" Id="Ref6eb6fe3ce0427b" /><Relationship Type="http://schemas.openxmlformats.org/officeDocument/2006/relationships/slide" Target="/ppt/slides/slide2.xml" Id="R3a7f338547504b6d" /><Relationship Type="http://schemas.openxmlformats.org/officeDocument/2006/relationships/slide" Target="/ppt/slides/slide3.xml" Id="R9f154a1ffd914d4c" /><Relationship Type="http://schemas.openxmlformats.org/officeDocument/2006/relationships/slide" Target="/ppt/slides/slide4.xml" Id="Rb1c37ebd17e94114" /><Relationship Type="http://schemas.openxmlformats.org/officeDocument/2006/relationships/slide" Target="/ppt/slides/slide5.xml" Id="R3ab749fba1824f4c" /><Relationship Type="http://schemas.openxmlformats.org/officeDocument/2006/relationships/slide" Target="/ppt/slides/slide6.xml" Id="Ra7e00a89a6bd4830" /><Relationship Type="http://schemas.openxmlformats.org/officeDocument/2006/relationships/slide" Target="/ppt/slides/slide7.xml" Id="R1b517143d68c4d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7b983056241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8c9609eb74752" /><Relationship Type="http://schemas.openxmlformats.org/officeDocument/2006/relationships/theme" Target="/ppt/slideMasters/theme/theme1.xml" Id="R88839a9a085e4f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b8c9609eb747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1296db2ec4f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4e2d0e32547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691f2120d45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299ecd61d4e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01dd844f949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e5c75b27e49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c27c399be41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JØRGENSEN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JØRGENSEN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21 989 866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68 560 225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81 287 682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Sundts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92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981 879 430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