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6a93031f2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15565d6be4e5a"/>
  </p:sldMasterIdLst>
  <p:sldIdLst>
    <p:sldId xmlns:r="http://schemas.openxmlformats.org/officeDocument/2006/relationships" id="256" r:id="Rb43fcd7b2ea64ae1"/>
    <p:sldId xmlns:r="http://schemas.openxmlformats.org/officeDocument/2006/relationships" id="257" r:id="Rb5643938561f4c97"/>
    <p:sldId xmlns:r="http://schemas.openxmlformats.org/officeDocument/2006/relationships" id="258" r:id="R326c208101024622"/>
    <p:sldId xmlns:r="http://schemas.openxmlformats.org/officeDocument/2006/relationships" id="259" r:id="R8344fda44c684bf0"/>
    <p:sldId xmlns:r="http://schemas.openxmlformats.org/officeDocument/2006/relationships" id="260" r:id="R9b12788e09fd4569"/>
    <p:sldId xmlns:r="http://schemas.openxmlformats.org/officeDocument/2006/relationships" id="261" r:id="Rc8f6a568f46d4fa8"/>
    <p:sldId xmlns:r="http://schemas.openxmlformats.org/officeDocument/2006/relationships" id="262" r:id="R0a0b9841877a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15565d6be4e5a" /><Relationship Type="http://schemas.openxmlformats.org/officeDocument/2006/relationships/slide" Target="/ppt/slides/slide1.xml" Id="Rb43fcd7b2ea64ae1" /><Relationship Type="http://schemas.openxmlformats.org/officeDocument/2006/relationships/slide" Target="/ppt/slides/slide2.xml" Id="Rb5643938561f4c97" /><Relationship Type="http://schemas.openxmlformats.org/officeDocument/2006/relationships/slide" Target="/ppt/slides/slide3.xml" Id="R326c208101024622" /><Relationship Type="http://schemas.openxmlformats.org/officeDocument/2006/relationships/slide" Target="/ppt/slides/slide4.xml" Id="R8344fda44c684bf0" /><Relationship Type="http://schemas.openxmlformats.org/officeDocument/2006/relationships/slide" Target="/ppt/slides/slide5.xml" Id="R9b12788e09fd4569" /><Relationship Type="http://schemas.openxmlformats.org/officeDocument/2006/relationships/slide" Target="/ppt/slides/slide6.xml" Id="Rc8f6a568f46d4fa8" /><Relationship Type="http://schemas.openxmlformats.org/officeDocument/2006/relationships/slide" Target="/ppt/slides/slide7.xml" Id="R0a0b9841877a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14c1d649b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9f24015846bc" /><Relationship Type="http://schemas.openxmlformats.org/officeDocument/2006/relationships/theme" Target="/ppt/slideMasters/theme/theme1.xml" Id="R0b87dc11f560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b9f240158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93691c50a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1eba066b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837a43c1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ab7df1237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893095bd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500bd978f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4a3f2107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BYGG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46 995 152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4 809 174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2 623 597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32 087 170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EDLIV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EMHÅB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BJØRHEIM INNVEST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981 883 152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BYGG AS</a:t>
            </a:r>
          </a:p>
        </p:txBody>
      </p:sp>
    </p:spTree>
  </p:cSld>
  <p:clrMapOvr>
    <a:masterClrMapping xmlns:a="http://schemas.openxmlformats.org/drawingml/2006/main"/>
  </p:clrMapOvr>
</p:sld>
</file>