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74e1ccff2243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98bbf1ece940d9"/>
  </p:sldMasterIdLst>
  <p:sldIdLst>
    <p:sldId xmlns:r="http://schemas.openxmlformats.org/officeDocument/2006/relationships" id="256" r:id="R4d9a746239a14587"/>
    <p:sldId xmlns:r="http://schemas.openxmlformats.org/officeDocument/2006/relationships" id="257" r:id="R50ef89a8f2a64d16"/>
    <p:sldId xmlns:r="http://schemas.openxmlformats.org/officeDocument/2006/relationships" id="258" r:id="R076be61c9b6d432a"/>
    <p:sldId xmlns:r="http://schemas.openxmlformats.org/officeDocument/2006/relationships" id="259" r:id="R8eb1b78b6d0049c3"/>
    <p:sldId xmlns:r="http://schemas.openxmlformats.org/officeDocument/2006/relationships" id="260" r:id="R35106b43a20545a4"/>
    <p:sldId xmlns:r="http://schemas.openxmlformats.org/officeDocument/2006/relationships" id="261" r:id="Rf6ad71c8694b4c50"/>
    <p:sldId xmlns:r="http://schemas.openxmlformats.org/officeDocument/2006/relationships" id="262" r:id="R0d598c23c5d24d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98bbf1ece940d9" /><Relationship Type="http://schemas.openxmlformats.org/officeDocument/2006/relationships/slide" Target="/ppt/slides/slide1.xml" Id="R4d9a746239a14587" /><Relationship Type="http://schemas.openxmlformats.org/officeDocument/2006/relationships/slide" Target="/ppt/slides/slide2.xml" Id="R50ef89a8f2a64d16" /><Relationship Type="http://schemas.openxmlformats.org/officeDocument/2006/relationships/slide" Target="/ppt/slides/slide3.xml" Id="R076be61c9b6d432a" /><Relationship Type="http://schemas.openxmlformats.org/officeDocument/2006/relationships/slide" Target="/ppt/slides/slide4.xml" Id="R8eb1b78b6d0049c3" /><Relationship Type="http://schemas.openxmlformats.org/officeDocument/2006/relationships/slide" Target="/ppt/slides/slide5.xml" Id="R35106b43a20545a4" /><Relationship Type="http://schemas.openxmlformats.org/officeDocument/2006/relationships/slide" Target="/ppt/slides/slide6.xml" Id="Rf6ad71c8694b4c50" /><Relationship Type="http://schemas.openxmlformats.org/officeDocument/2006/relationships/slide" Target="/ppt/slides/slide7.xml" Id="R0d598c23c5d24d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ae2a6b11754e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50b3cac3148dd" /><Relationship Type="http://schemas.openxmlformats.org/officeDocument/2006/relationships/theme" Target="/ppt/slideMasters/theme/theme1.xml" Id="R636ab9047c4c4c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450b3cac3148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4712e492f4f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7a3ceb7b64b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fe42195194d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fd12aea5848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2f606d68e45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d339388a74f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148e3873641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JORA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JORA MASKIN AS ble etablert [år] og holder til i Dombås.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3 487 808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−220 777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−96 283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4 830 291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6 851 240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AMUNDGÅRD JAKOB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BRUSTUEN JAN MAGNE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Storlykkjevegen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2660 Dombås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24 16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981 888 057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JORA MASKIN AS</a:t>
            </a:r>
          </a:p>
        </p:txBody>
      </p:sp>
    </p:spTree>
  </p:cSld>
  <p:clrMapOvr>
    <a:masterClrMapping xmlns:a="http://schemas.openxmlformats.org/drawingml/2006/main"/>
  </p:clrMapOvr>
</p:sld>
</file>