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7a850558604c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23f1cc63e54751"/>
  </p:sldMasterIdLst>
  <p:sldIdLst>
    <p:sldId xmlns:r="http://schemas.openxmlformats.org/officeDocument/2006/relationships" id="256" r:id="Ree280e1acc084579"/>
    <p:sldId xmlns:r="http://schemas.openxmlformats.org/officeDocument/2006/relationships" id="257" r:id="R08f16459c1b74224"/>
    <p:sldId xmlns:r="http://schemas.openxmlformats.org/officeDocument/2006/relationships" id="258" r:id="R142da8ac1112415b"/>
    <p:sldId xmlns:r="http://schemas.openxmlformats.org/officeDocument/2006/relationships" id="259" r:id="R9de86246ab954df7"/>
    <p:sldId xmlns:r="http://schemas.openxmlformats.org/officeDocument/2006/relationships" id="260" r:id="R19d23a13f35349d9"/>
    <p:sldId xmlns:r="http://schemas.openxmlformats.org/officeDocument/2006/relationships" id="261" r:id="Ra47104894e2f4db4"/>
    <p:sldId xmlns:r="http://schemas.openxmlformats.org/officeDocument/2006/relationships" id="262" r:id="R374c966f4b334b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23f1cc63e54751" /><Relationship Type="http://schemas.openxmlformats.org/officeDocument/2006/relationships/slide" Target="/ppt/slides/slide1.xml" Id="Ree280e1acc084579" /><Relationship Type="http://schemas.openxmlformats.org/officeDocument/2006/relationships/slide" Target="/ppt/slides/slide2.xml" Id="R08f16459c1b74224" /><Relationship Type="http://schemas.openxmlformats.org/officeDocument/2006/relationships/slide" Target="/ppt/slides/slide3.xml" Id="R142da8ac1112415b" /><Relationship Type="http://schemas.openxmlformats.org/officeDocument/2006/relationships/slide" Target="/ppt/slides/slide4.xml" Id="R9de86246ab954df7" /><Relationship Type="http://schemas.openxmlformats.org/officeDocument/2006/relationships/slide" Target="/ppt/slides/slide5.xml" Id="R19d23a13f35349d9" /><Relationship Type="http://schemas.openxmlformats.org/officeDocument/2006/relationships/slide" Target="/ppt/slides/slide6.xml" Id="Ra47104894e2f4db4" /><Relationship Type="http://schemas.openxmlformats.org/officeDocument/2006/relationships/slide" Target="/ppt/slides/slide7.xml" Id="R374c966f4b334b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0135d842e14f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fd963001641a6" /><Relationship Type="http://schemas.openxmlformats.org/officeDocument/2006/relationships/theme" Target="/ppt/slideMasters/theme/theme1.xml" Id="R2437a44d3b684f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ffd963001641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63aff8dd340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e334dd03f4f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a69a673814c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7502bce534e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7dbb2e4a642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e6e8f08224a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237770a834e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NESNA MASKINSTASJON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NESNA MASKINSTASJON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NESNA MASKINSTASJON AS ble etablert [år] og holder til i Nesna.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NESNA MASKINSTASJON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NESNA MASKINSTASJON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NESNA MASKINSTASJON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25 722 955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2 003 352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414 877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5 638 139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30 301 388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NESNA MASKINSTASJON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NESNA MASKINSTASJON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NESNA MASKINSTASJON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Strandlandsvegen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8700 Nesna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06 68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981 888 936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NESNA MASKINSTASJON AS</a:t>
            </a:r>
          </a:p>
        </p:txBody>
      </p:sp>
    </p:spTree>
  </p:cSld>
  <p:clrMapOvr>
    <a:masterClrMapping xmlns:a="http://schemas.openxmlformats.org/drawingml/2006/main"/>
  </p:clrMapOvr>
</p:sld>
</file>