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124b1ac1e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8f4b6e97c4170"/>
  </p:sldMasterIdLst>
  <p:sldIdLst>
    <p:sldId xmlns:r="http://schemas.openxmlformats.org/officeDocument/2006/relationships" id="256" r:id="R135a78f0c4f84b90"/>
    <p:sldId xmlns:r="http://schemas.openxmlformats.org/officeDocument/2006/relationships" id="257" r:id="R81cba53ec3c54ef0"/>
    <p:sldId xmlns:r="http://schemas.openxmlformats.org/officeDocument/2006/relationships" id="258" r:id="R20a3509f07ad4177"/>
    <p:sldId xmlns:r="http://schemas.openxmlformats.org/officeDocument/2006/relationships" id="259" r:id="R261458d12a3b41ad"/>
    <p:sldId xmlns:r="http://schemas.openxmlformats.org/officeDocument/2006/relationships" id="260" r:id="R72fb17db1f7b4e36"/>
    <p:sldId xmlns:r="http://schemas.openxmlformats.org/officeDocument/2006/relationships" id="261" r:id="R7d2d20944eab44e5"/>
    <p:sldId xmlns:r="http://schemas.openxmlformats.org/officeDocument/2006/relationships" id="262" r:id="Ra36f65cd0363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f4b6e97c4170" /><Relationship Type="http://schemas.openxmlformats.org/officeDocument/2006/relationships/slide" Target="/ppt/slides/slide1.xml" Id="R135a78f0c4f84b90" /><Relationship Type="http://schemas.openxmlformats.org/officeDocument/2006/relationships/slide" Target="/ppt/slides/slide2.xml" Id="R81cba53ec3c54ef0" /><Relationship Type="http://schemas.openxmlformats.org/officeDocument/2006/relationships/slide" Target="/ppt/slides/slide3.xml" Id="R20a3509f07ad4177" /><Relationship Type="http://schemas.openxmlformats.org/officeDocument/2006/relationships/slide" Target="/ppt/slides/slide4.xml" Id="R261458d12a3b41ad" /><Relationship Type="http://schemas.openxmlformats.org/officeDocument/2006/relationships/slide" Target="/ppt/slides/slide5.xml" Id="R72fb17db1f7b4e36" /><Relationship Type="http://schemas.openxmlformats.org/officeDocument/2006/relationships/slide" Target="/ppt/slides/slide6.xml" Id="R7d2d20944eab44e5" /><Relationship Type="http://schemas.openxmlformats.org/officeDocument/2006/relationships/slide" Target="/ppt/slides/slide7.xml" Id="Ra36f65cd0363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5469a9a90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c3ced4e142f2" /><Relationship Type="http://schemas.openxmlformats.org/officeDocument/2006/relationships/theme" Target="/ppt/slideMasters/theme/theme1.xml" Id="Rb1fe5ca84634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0c3ced4e1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1edc03f3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c915184e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7ce73f8d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ace87d5b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114018d5c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04582bb9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2364eb0f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BYGG OG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BYGG OG TRELAST AS ble etablert [år] og holder til i Åheim.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6146 Åheim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981 891 732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BYGG OG TRELAST AS</a:t>
            </a:r>
          </a:p>
        </p:txBody>
      </p:sp>
    </p:spTree>
  </p:cSld>
  <p:clrMapOvr>
    <a:masterClrMapping xmlns:a="http://schemas.openxmlformats.org/drawingml/2006/main"/>
  </p:clrMapOvr>
</p:sld>
</file>