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935550364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3d7b7e2584026"/>
  </p:sldMasterIdLst>
  <p:sldIdLst>
    <p:sldId xmlns:r="http://schemas.openxmlformats.org/officeDocument/2006/relationships" id="256" r:id="R01df00a352a54b20"/>
    <p:sldId xmlns:r="http://schemas.openxmlformats.org/officeDocument/2006/relationships" id="257" r:id="R2e1748f83eab4ab9"/>
    <p:sldId xmlns:r="http://schemas.openxmlformats.org/officeDocument/2006/relationships" id="258" r:id="R047a7afdcdd1435b"/>
    <p:sldId xmlns:r="http://schemas.openxmlformats.org/officeDocument/2006/relationships" id="259" r:id="Rcaa3ebc0d6054045"/>
    <p:sldId xmlns:r="http://schemas.openxmlformats.org/officeDocument/2006/relationships" id="260" r:id="Rcf7c1aa50da046d1"/>
    <p:sldId xmlns:r="http://schemas.openxmlformats.org/officeDocument/2006/relationships" id="261" r:id="R93a98307a0dc4e30"/>
    <p:sldId xmlns:r="http://schemas.openxmlformats.org/officeDocument/2006/relationships" id="262" r:id="R4b750fdca366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3d7b7e2584026" /><Relationship Type="http://schemas.openxmlformats.org/officeDocument/2006/relationships/slide" Target="/ppt/slides/slide1.xml" Id="R01df00a352a54b20" /><Relationship Type="http://schemas.openxmlformats.org/officeDocument/2006/relationships/slide" Target="/ppt/slides/slide2.xml" Id="R2e1748f83eab4ab9" /><Relationship Type="http://schemas.openxmlformats.org/officeDocument/2006/relationships/slide" Target="/ppt/slides/slide3.xml" Id="R047a7afdcdd1435b" /><Relationship Type="http://schemas.openxmlformats.org/officeDocument/2006/relationships/slide" Target="/ppt/slides/slide4.xml" Id="Rcaa3ebc0d6054045" /><Relationship Type="http://schemas.openxmlformats.org/officeDocument/2006/relationships/slide" Target="/ppt/slides/slide5.xml" Id="Rcf7c1aa50da046d1" /><Relationship Type="http://schemas.openxmlformats.org/officeDocument/2006/relationships/slide" Target="/ppt/slides/slide6.xml" Id="R93a98307a0dc4e30" /><Relationship Type="http://schemas.openxmlformats.org/officeDocument/2006/relationships/slide" Target="/ppt/slides/slide7.xml" Id="R4b750fdca366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c28d1a659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a341fb6841cc" /><Relationship Type="http://schemas.openxmlformats.org/officeDocument/2006/relationships/theme" Target="/ppt/slideMasters/theme/theme1.xml" Id="Ra69f1986dc3f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1a341fb68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158c42e1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0205b0a03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775a9a68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43d48b7a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a20bf5e1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cfa85a83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b95c3629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KIWI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ØST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3 818 209 902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113 474 007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93 743 888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381 754 911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729 088 793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