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2c024a45cc43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15f4ae703483b"/>
  </p:sldMasterIdLst>
  <p:sldIdLst>
    <p:sldId xmlns:r="http://schemas.openxmlformats.org/officeDocument/2006/relationships" id="256" r:id="Rdea39a3ee1a84226"/>
    <p:sldId xmlns:r="http://schemas.openxmlformats.org/officeDocument/2006/relationships" id="257" r:id="R93ea140a60204fe3"/>
    <p:sldId xmlns:r="http://schemas.openxmlformats.org/officeDocument/2006/relationships" id="258" r:id="R8af7cbaada9c419c"/>
    <p:sldId xmlns:r="http://schemas.openxmlformats.org/officeDocument/2006/relationships" id="259" r:id="R1d07a7cc195b4476"/>
    <p:sldId xmlns:r="http://schemas.openxmlformats.org/officeDocument/2006/relationships" id="260" r:id="Ree4d84334d1843e5"/>
    <p:sldId xmlns:r="http://schemas.openxmlformats.org/officeDocument/2006/relationships" id="261" r:id="Ra0653eb8e94945c7"/>
    <p:sldId xmlns:r="http://schemas.openxmlformats.org/officeDocument/2006/relationships" id="262" r:id="R476c713739fa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15f4ae703483b" /><Relationship Type="http://schemas.openxmlformats.org/officeDocument/2006/relationships/slide" Target="/ppt/slides/slide1.xml" Id="Rdea39a3ee1a84226" /><Relationship Type="http://schemas.openxmlformats.org/officeDocument/2006/relationships/slide" Target="/ppt/slides/slide2.xml" Id="R93ea140a60204fe3" /><Relationship Type="http://schemas.openxmlformats.org/officeDocument/2006/relationships/slide" Target="/ppt/slides/slide3.xml" Id="R8af7cbaada9c419c" /><Relationship Type="http://schemas.openxmlformats.org/officeDocument/2006/relationships/slide" Target="/ppt/slides/slide4.xml" Id="R1d07a7cc195b4476" /><Relationship Type="http://schemas.openxmlformats.org/officeDocument/2006/relationships/slide" Target="/ppt/slides/slide5.xml" Id="Ree4d84334d1843e5" /><Relationship Type="http://schemas.openxmlformats.org/officeDocument/2006/relationships/slide" Target="/ppt/slides/slide6.xml" Id="Ra0653eb8e94945c7" /><Relationship Type="http://schemas.openxmlformats.org/officeDocument/2006/relationships/slide" Target="/ppt/slides/slide7.xml" Id="R476c713739fa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61d65e108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e9a802534425a" /><Relationship Type="http://schemas.openxmlformats.org/officeDocument/2006/relationships/theme" Target="/ppt/slideMasters/theme/theme1.xml" Id="Rc82f79e0f17e47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e9a80253442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1e18a34f3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12ca9e4b44e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f0346a2cc47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d995111c849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3d340ea8646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09bda546a47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5ebc6446c4e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MARIUS LANDRØ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LANDRØ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LANDRØ AS ble etablert [år] og holder til i Saksvik.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LANDRØ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LANDRØ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LANDRØ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735 436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−2 523 261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−1 245 105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15 029 380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15 670 267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LANDRØ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MARIUS LANDRØ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LANDRØ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 Saxedatters veg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7562 Saksvik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marius@boliginvest24.no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www.boliginvest24.no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981 905 229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LANDRØ AS</a:t>
            </a:r>
          </a:p>
        </p:txBody>
      </p:sp>
    </p:spTree>
  </p:cSld>
  <p:clrMapOvr>
    <a:masterClrMapping xmlns:a="http://schemas.openxmlformats.org/drawingml/2006/main"/>
  </p:clrMapOvr>
</p:sld>
</file>