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74cd00051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d92ca613e4c1e"/>
  </p:sldMasterIdLst>
  <p:sldIdLst>
    <p:sldId xmlns:r="http://schemas.openxmlformats.org/officeDocument/2006/relationships" id="256" r:id="Rb78a8f31d4304355"/>
    <p:sldId xmlns:r="http://schemas.openxmlformats.org/officeDocument/2006/relationships" id="257" r:id="R0efc3655e6ae48ab"/>
    <p:sldId xmlns:r="http://schemas.openxmlformats.org/officeDocument/2006/relationships" id="258" r:id="R5dd15802e90c407f"/>
    <p:sldId xmlns:r="http://schemas.openxmlformats.org/officeDocument/2006/relationships" id="259" r:id="Rf96ecb85e6d046c1"/>
    <p:sldId xmlns:r="http://schemas.openxmlformats.org/officeDocument/2006/relationships" id="260" r:id="Rba8707ab93b34ca2"/>
    <p:sldId xmlns:r="http://schemas.openxmlformats.org/officeDocument/2006/relationships" id="261" r:id="Re11314fd77ff4b77"/>
    <p:sldId xmlns:r="http://schemas.openxmlformats.org/officeDocument/2006/relationships" id="262" r:id="Re1b2c53efe24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d92ca613e4c1e" /><Relationship Type="http://schemas.openxmlformats.org/officeDocument/2006/relationships/slide" Target="/ppt/slides/slide1.xml" Id="Rb78a8f31d4304355" /><Relationship Type="http://schemas.openxmlformats.org/officeDocument/2006/relationships/slide" Target="/ppt/slides/slide2.xml" Id="R0efc3655e6ae48ab" /><Relationship Type="http://schemas.openxmlformats.org/officeDocument/2006/relationships/slide" Target="/ppt/slides/slide3.xml" Id="R5dd15802e90c407f" /><Relationship Type="http://schemas.openxmlformats.org/officeDocument/2006/relationships/slide" Target="/ppt/slides/slide4.xml" Id="Rf96ecb85e6d046c1" /><Relationship Type="http://schemas.openxmlformats.org/officeDocument/2006/relationships/slide" Target="/ppt/slides/slide5.xml" Id="Rba8707ab93b34ca2" /><Relationship Type="http://schemas.openxmlformats.org/officeDocument/2006/relationships/slide" Target="/ppt/slides/slide6.xml" Id="Re11314fd77ff4b77" /><Relationship Type="http://schemas.openxmlformats.org/officeDocument/2006/relationships/slide" Target="/ppt/slides/slide7.xml" Id="Re1b2c53efe24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a65c79e8c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ca523d8a4fd1" /><Relationship Type="http://schemas.openxmlformats.org/officeDocument/2006/relationships/theme" Target="/ppt/slideMasters/theme/theme1.xml" Id="Rd7921146e563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9ca523d8a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2678a40c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f7b24b6b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fa20eea4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94fbc01ad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1e33f9b5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27bf85a3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90a0e7c7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HEEN EIENDOM AS ble etablert [år] og holder til i Hallingby.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4 421 100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15 907 104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ALEXANDER HEEN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ALEXANDER HEEN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Somdalsgata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3525 Hallingby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HEEN EIENDOM AS</a:t>
            </a:r>
          </a:p>
        </p:txBody>
      </p:sp>
    </p:spTree>
  </p:cSld>
  <p:clrMapOvr>
    <a:masterClrMapping xmlns:a="http://schemas.openxmlformats.org/drawingml/2006/main"/>
  </p:clrMapOvr>
</p:sld>
</file>