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e16fe91bdd4d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29c9c4b7d44952"/>
  </p:sldMasterIdLst>
  <p:sldIdLst>
    <p:sldId xmlns:r="http://schemas.openxmlformats.org/officeDocument/2006/relationships" id="256" r:id="R4c1836f1977c4c59"/>
    <p:sldId xmlns:r="http://schemas.openxmlformats.org/officeDocument/2006/relationships" id="257" r:id="R67d9ac0e9ae84eb2"/>
    <p:sldId xmlns:r="http://schemas.openxmlformats.org/officeDocument/2006/relationships" id="258" r:id="R9fdbe606e4f44a33"/>
    <p:sldId xmlns:r="http://schemas.openxmlformats.org/officeDocument/2006/relationships" id="259" r:id="R6b27d3cae0734bcc"/>
    <p:sldId xmlns:r="http://schemas.openxmlformats.org/officeDocument/2006/relationships" id="260" r:id="Ra11503a338ab433e"/>
    <p:sldId xmlns:r="http://schemas.openxmlformats.org/officeDocument/2006/relationships" id="261" r:id="Rc50d149bbb934f01"/>
    <p:sldId xmlns:r="http://schemas.openxmlformats.org/officeDocument/2006/relationships" id="262" r:id="Re398c86dc7ab45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9c9c4b7d44952" /><Relationship Type="http://schemas.openxmlformats.org/officeDocument/2006/relationships/slide" Target="/ppt/slides/slide1.xml" Id="R4c1836f1977c4c59" /><Relationship Type="http://schemas.openxmlformats.org/officeDocument/2006/relationships/slide" Target="/ppt/slides/slide2.xml" Id="R67d9ac0e9ae84eb2" /><Relationship Type="http://schemas.openxmlformats.org/officeDocument/2006/relationships/slide" Target="/ppt/slides/slide3.xml" Id="R9fdbe606e4f44a33" /><Relationship Type="http://schemas.openxmlformats.org/officeDocument/2006/relationships/slide" Target="/ppt/slides/slide4.xml" Id="R6b27d3cae0734bcc" /><Relationship Type="http://schemas.openxmlformats.org/officeDocument/2006/relationships/slide" Target="/ppt/slides/slide5.xml" Id="Ra11503a338ab433e" /><Relationship Type="http://schemas.openxmlformats.org/officeDocument/2006/relationships/slide" Target="/ppt/slides/slide6.xml" Id="Rc50d149bbb934f01" /><Relationship Type="http://schemas.openxmlformats.org/officeDocument/2006/relationships/slide" Target="/ppt/slides/slide7.xml" Id="Re398c86dc7ab45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e2025eb47e49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ddba3627448e7" /><Relationship Type="http://schemas.openxmlformats.org/officeDocument/2006/relationships/theme" Target="/ppt/slideMasters/theme/theme1.xml" Id="R85627d800d2341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9ddba3627448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df832439749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e483c2d1246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04f76930349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c768c9d6545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8129dcdf041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f04f86df849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0cf1edfc345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F1 FUNDS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F1 FUNDS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F1 FUNDS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F1 FUNDS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F1 FUNDS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F1 FUNDS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−1 598 599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−17 269 936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58 975 403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222 620 173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F1 FUNDS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CITADELL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HOLDING 2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MUZIK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F1 FUNDS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73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981 908 279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F1 FUNDS AS</a:t>
            </a:r>
          </a:p>
        </p:txBody>
      </p:sp>
    </p:spTree>
  </p:cSld>
  <p:clrMapOvr>
    <a:masterClrMapping xmlns:a="http://schemas.openxmlformats.org/drawingml/2006/main"/>
  </p:clrMapOvr>
</p:sld>
</file>