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030f9d867545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4c017c206f4466"/>
  </p:sldMasterIdLst>
  <p:sldIdLst>
    <p:sldId xmlns:r="http://schemas.openxmlformats.org/officeDocument/2006/relationships" id="256" r:id="Rf259b85c064d48ae"/>
    <p:sldId xmlns:r="http://schemas.openxmlformats.org/officeDocument/2006/relationships" id="257" r:id="R712947ea77a0479a"/>
    <p:sldId xmlns:r="http://schemas.openxmlformats.org/officeDocument/2006/relationships" id="258" r:id="R3e7e2e69099c40c4"/>
    <p:sldId xmlns:r="http://schemas.openxmlformats.org/officeDocument/2006/relationships" id="259" r:id="R35c85284ba064b6d"/>
    <p:sldId xmlns:r="http://schemas.openxmlformats.org/officeDocument/2006/relationships" id="260" r:id="R13e6775d5b274a36"/>
    <p:sldId xmlns:r="http://schemas.openxmlformats.org/officeDocument/2006/relationships" id="261" r:id="R3e606d34c06849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c017c206f4466" /><Relationship Type="http://schemas.openxmlformats.org/officeDocument/2006/relationships/slide" Target="/ppt/slides/slide1.xml" Id="Rf259b85c064d48ae" /><Relationship Type="http://schemas.openxmlformats.org/officeDocument/2006/relationships/slide" Target="/ppt/slides/slide2.xml" Id="R712947ea77a0479a" /><Relationship Type="http://schemas.openxmlformats.org/officeDocument/2006/relationships/slide" Target="/ppt/slides/slide3.xml" Id="R3e7e2e69099c40c4" /><Relationship Type="http://schemas.openxmlformats.org/officeDocument/2006/relationships/slide" Target="/ppt/slides/slide4.xml" Id="R35c85284ba064b6d" /><Relationship Type="http://schemas.openxmlformats.org/officeDocument/2006/relationships/slide" Target="/ppt/slides/slide5.xml" Id="R13e6775d5b274a36" /><Relationship Type="http://schemas.openxmlformats.org/officeDocument/2006/relationships/slide" Target="/ppt/slides/slide6.xml" Id="R3e606d34c06849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48ef13ef3b48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b5b6ec9064fea" /><Relationship Type="http://schemas.openxmlformats.org/officeDocument/2006/relationships/theme" Target="/ppt/slideMasters/theme/theme1.xml" Id="R997a9f0803a54d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4b5b6ec9064f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61995c96f47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aa95009194d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47cd99d1f45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406dd84f943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ffa1cd80c4e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4ae2e87e346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TELECOM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TELECOM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TELECOM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TELECOM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TELECOM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TELECOM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981 908 600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TELECOM</a:t>
            </a:r>
          </a:p>
        </p:txBody>
      </p:sp>
    </p:spTree>
  </p:cSld>
  <p:clrMapOvr>
    <a:masterClrMapping xmlns:a="http://schemas.openxmlformats.org/drawingml/2006/main"/>
  </p:clrMapOvr>
</p:sld>
</file>