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0eb9e77a1c41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40331e7be548e5"/>
  </p:sldMasterIdLst>
  <p:sldIdLst>
    <p:sldId xmlns:r="http://schemas.openxmlformats.org/officeDocument/2006/relationships" id="256" r:id="R4918d634e2c04eec"/>
    <p:sldId xmlns:r="http://schemas.openxmlformats.org/officeDocument/2006/relationships" id="257" r:id="Ra14542b8f4a84e6a"/>
    <p:sldId xmlns:r="http://schemas.openxmlformats.org/officeDocument/2006/relationships" id="258" r:id="Ra3e9ed65fd874e83"/>
    <p:sldId xmlns:r="http://schemas.openxmlformats.org/officeDocument/2006/relationships" id="259" r:id="R0628e0ca50704155"/>
    <p:sldId xmlns:r="http://schemas.openxmlformats.org/officeDocument/2006/relationships" id="260" r:id="R26f58150fe8148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40331e7be548e5" /><Relationship Type="http://schemas.openxmlformats.org/officeDocument/2006/relationships/slide" Target="/ppt/slides/slide1.xml" Id="R4918d634e2c04eec" /><Relationship Type="http://schemas.openxmlformats.org/officeDocument/2006/relationships/slide" Target="/ppt/slides/slide2.xml" Id="Ra14542b8f4a84e6a" /><Relationship Type="http://schemas.openxmlformats.org/officeDocument/2006/relationships/slide" Target="/ppt/slides/slide3.xml" Id="Ra3e9ed65fd874e83" /><Relationship Type="http://schemas.openxmlformats.org/officeDocument/2006/relationships/slide" Target="/ppt/slides/slide4.xml" Id="R0628e0ca50704155" /><Relationship Type="http://schemas.openxmlformats.org/officeDocument/2006/relationships/slide" Target="/ppt/slides/slide5.xml" Id="R26f58150fe8148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9f1473fbb04c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8aa6f24604d29" /><Relationship Type="http://schemas.openxmlformats.org/officeDocument/2006/relationships/theme" Target="/ppt/slideMasters/theme/theme1.xml" Id="R9d824d0d380245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a8aa6f24604d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6ba92abcb47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a4ed1ad0142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11971496b4e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2db0db4254e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15a2ae31549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DNB TELECOM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TELECOM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DNB TELECOM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TELECOM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TELECOM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TELECOM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fond@dnb.no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www.dnb.no/fond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981 908 600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TELECOM</a:t>
            </a:r>
          </a:p>
        </p:txBody>
      </p:sp>
    </p:spTree>
  </p:cSld>
  <p:clrMapOvr>
    <a:masterClrMapping xmlns:a="http://schemas.openxmlformats.org/drawingml/2006/main"/>
  </p:clrMapOvr>
</p:sld>
</file>