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018364791e43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f120038f8841e1"/>
  </p:sldMasterIdLst>
  <p:sldIdLst>
    <p:sldId xmlns:r="http://schemas.openxmlformats.org/officeDocument/2006/relationships" id="256" r:id="R52558fe8a4eb43b4"/>
    <p:sldId xmlns:r="http://schemas.openxmlformats.org/officeDocument/2006/relationships" id="257" r:id="Rfea94b0b761c4822"/>
    <p:sldId xmlns:r="http://schemas.openxmlformats.org/officeDocument/2006/relationships" id="258" r:id="Rac5f21cb6f144293"/>
    <p:sldId xmlns:r="http://schemas.openxmlformats.org/officeDocument/2006/relationships" id="259" r:id="Rac977a2dc65f41ec"/>
    <p:sldId xmlns:r="http://schemas.openxmlformats.org/officeDocument/2006/relationships" id="260" r:id="R312623c0df4c4b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f120038f8841e1" /><Relationship Type="http://schemas.openxmlformats.org/officeDocument/2006/relationships/slide" Target="/ppt/slides/slide1.xml" Id="R52558fe8a4eb43b4" /><Relationship Type="http://schemas.openxmlformats.org/officeDocument/2006/relationships/slide" Target="/ppt/slides/slide2.xml" Id="Rfea94b0b761c4822" /><Relationship Type="http://schemas.openxmlformats.org/officeDocument/2006/relationships/slide" Target="/ppt/slides/slide3.xml" Id="Rac5f21cb6f144293" /><Relationship Type="http://schemas.openxmlformats.org/officeDocument/2006/relationships/slide" Target="/ppt/slides/slide4.xml" Id="Rac977a2dc65f41ec" /><Relationship Type="http://schemas.openxmlformats.org/officeDocument/2006/relationships/slide" Target="/ppt/slides/slide5.xml" Id="R312623c0df4c4b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53fb31f2cc42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f654e0e76476a" /><Relationship Type="http://schemas.openxmlformats.org/officeDocument/2006/relationships/theme" Target="/ppt/slideMasters/theme/theme1.xml" Id="R3368e5ae6e5a4e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bf654e0e7647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eeb471e324a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76b3cbe3842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9214eb51341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f18de11254b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69382f27941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 CONSULT Vidar Gunnulfsen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CONSULT Vidar Gunnulfsen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 CONSULT Vidar Gunnulfsen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CONSULT Vidar Gunnulfsen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CONSULT Vidar Gunnulfsen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CONSULT Vidar Gunnulfsen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Rødmyrjordet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vidar@g-consultas.no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981 911 652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CONSULT Vidar Gunnulfsen</a:t>
            </a:r>
          </a:p>
        </p:txBody>
      </p:sp>
    </p:spTree>
  </p:cSld>
  <p:clrMapOvr>
    <a:masterClrMapping xmlns:a="http://schemas.openxmlformats.org/drawingml/2006/main"/>
  </p:clrMapOvr>
</p:sld>
</file>