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c739abdd5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25f892e01d427c"/>
  </p:sldMasterIdLst>
  <p:sldIdLst>
    <p:sldId xmlns:r="http://schemas.openxmlformats.org/officeDocument/2006/relationships" id="256" r:id="Rfee075e2de0f4ffb"/>
    <p:sldId xmlns:r="http://schemas.openxmlformats.org/officeDocument/2006/relationships" id="257" r:id="R6a1d25ef02cf4a0b"/>
    <p:sldId xmlns:r="http://schemas.openxmlformats.org/officeDocument/2006/relationships" id="258" r:id="Rdeccebc71efd4909"/>
    <p:sldId xmlns:r="http://schemas.openxmlformats.org/officeDocument/2006/relationships" id="259" r:id="Rffee1dfbc7fd4704"/>
    <p:sldId xmlns:r="http://schemas.openxmlformats.org/officeDocument/2006/relationships" id="260" r:id="Reea4f8fc3e6049d8"/>
    <p:sldId xmlns:r="http://schemas.openxmlformats.org/officeDocument/2006/relationships" id="261" r:id="Rbd4a0ca0829d4d76"/>
    <p:sldId xmlns:r="http://schemas.openxmlformats.org/officeDocument/2006/relationships" id="262" r:id="R1db9999cb943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5f892e01d427c" /><Relationship Type="http://schemas.openxmlformats.org/officeDocument/2006/relationships/slide" Target="/ppt/slides/slide1.xml" Id="Rfee075e2de0f4ffb" /><Relationship Type="http://schemas.openxmlformats.org/officeDocument/2006/relationships/slide" Target="/ppt/slides/slide2.xml" Id="R6a1d25ef02cf4a0b" /><Relationship Type="http://schemas.openxmlformats.org/officeDocument/2006/relationships/slide" Target="/ppt/slides/slide3.xml" Id="Rdeccebc71efd4909" /><Relationship Type="http://schemas.openxmlformats.org/officeDocument/2006/relationships/slide" Target="/ppt/slides/slide4.xml" Id="Rffee1dfbc7fd4704" /><Relationship Type="http://schemas.openxmlformats.org/officeDocument/2006/relationships/slide" Target="/ppt/slides/slide5.xml" Id="Reea4f8fc3e6049d8" /><Relationship Type="http://schemas.openxmlformats.org/officeDocument/2006/relationships/slide" Target="/ppt/slides/slide6.xml" Id="Rbd4a0ca0829d4d76" /><Relationship Type="http://schemas.openxmlformats.org/officeDocument/2006/relationships/slide" Target="/ppt/slides/slide7.xml" Id="R1db9999cb943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bf3b5232045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c00b4d790404d" /><Relationship Type="http://schemas.openxmlformats.org/officeDocument/2006/relationships/theme" Target="/ppt/slideMasters/theme/theme1.xml" Id="Rc57a5d823b14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c00b4d79040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95fcd22e243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da187dba5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bb417ea40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9e3916c4a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0612133dc44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19a5b708547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05b57a8b4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BILUTLEIE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63 271 093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5 177 013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33 396 092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164 901 916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HØISTAD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2321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981 912 136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