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1ce3253ee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1632bb40e4f46"/>
  </p:sldMasterIdLst>
  <p:sldIdLst>
    <p:sldId xmlns:r="http://schemas.openxmlformats.org/officeDocument/2006/relationships" id="256" r:id="R1c7b2f0607eb48de"/>
    <p:sldId xmlns:r="http://schemas.openxmlformats.org/officeDocument/2006/relationships" id="257" r:id="R2c08443ce3904a89"/>
    <p:sldId xmlns:r="http://schemas.openxmlformats.org/officeDocument/2006/relationships" id="258" r:id="R6484fa40f4d241de"/>
    <p:sldId xmlns:r="http://schemas.openxmlformats.org/officeDocument/2006/relationships" id="259" r:id="R53c4a4ba26064a4c"/>
    <p:sldId xmlns:r="http://schemas.openxmlformats.org/officeDocument/2006/relationships" id="260" r:id="R357f92e3c95344f4"/>
    <p:sldId xmlns:r="http://schemas.openxmlformats.org/officeDocument/2006/relationships" id="261" r:id="R45d8652362454484"/>
    <p:sldId xmlns:r="http://schemas.openxmlformats.org/officeDocument/2006/relationships" id="262" r:id="R32f4e51edcb6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1632bb40e4f46" /><Relationship Type="http://schemas.openxmlformats.org/officeDocument/2006/relationships/slide" Target="/ppt/slides/slide1.xml" Id="R1c7b2f0607eb48de" /><Relationship Type="http://schemas.openxmlformats.org/officeDocument/2006/relationships/slide" Target="/ppt/slides/slide2.xml" Id="R2c08443ce3904a89" /><Relationship Type="http://schemas.openxmlformats.org/officeDocument/2006/relationships/slide" Target="/ppt/slides/slide3.xml" Id="R6484fa40f4d241de" /><Relationship Type="http://schemas.openxmlformats.org/officeDocument/2006/relationships/slide" Target="/ppt/slides/slide4.xml" Id="R53c4a4ba26064a4c" /><Relationship Type="http://schemas.openxmlformats.org/officeDocument/2006/relationships/slide" Target="/ppt/slides/slide5.xml" Id="R357f92e3c95344f4" /><Relationship Type="http://schemas.openxmlformats.org/officeDocument/2006/relationships/slide" Target="/ppt/slides/slide6.xml" Id="R45d8652362454484" /><Relationship Type="http://schemas.openxmlformats.org/officeDocument/2006/relationships/slide" Target="/ppt/slides/slide7.xml" Id="R32f4e51edcb6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2283a5775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79eefaac4dc3" /><Relationship Type="http://schemas.openxmlformats.org/officeDocument/2006/relationships/theme" Target="/ppt/slideMasters/theme/theme1.xml" Id="R61fafbe57c57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279eefaac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4ffb3aef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dff530fb3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007aa23d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3c3d0d9c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e81c8fce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e1ecc0db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066ee2b2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&amp; VIKESÅ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&amp; VIKESÅ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&amp; VIKESÅ BYGG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&amp; VIKESÅ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&amp; VIKESÅ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&amp; VIKESÅ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19 407 483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7 962 511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&amp; VIKESÅ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TERJE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OVE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&amp; VIKESÅ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18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hamarvikesa@c2i.net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981 915 828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&amp; VIKESÅ BYGG AS</a:t>
            </a:r>
          </a:p>
        </p:txBody>
      </p:sp>
    </p:spTree>
  </p:cSld>
  <p:clrMapOvr>
    <a:masterClrMapping xmlns:a="http://schemas.openxmlformats.org/drawingml/2006/main"/>
  </p:clrMapOvr>
</p:sld>
</file>