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2a09072dc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17f32567874158"/>
  </p:sldMasterIdLst>
  <p:sldIdLst>
    <p:sldId xmlns:r="http://schemas.openxmlformats.org/officeDocument/2006/relationships" id="256" r:id="Re5017e6e3e614807"/>
    <p:sldId xmlns:r="http://schemas.openxmlformats.org/officeDocument/2006/relationships" id="257" r:id="Ra5a987c89e3f44bb"/>
    <p:sldId xmlns:r="http://schemas.openxmlformats.org/officeDocument/2006/relationships" id="258" r:id="R543e6c7e7c604e58"/>
    <p:sldId xmlns:r="http://schemas.openxmlformats.org/officeDocument/2006/relationships" id="259" r:id="Rcd431f0eed464258"/>
    <p:sldId xmlns:r="http://schemas.openxmlformats.org/officeDocument/2006/relationships" id="260" r:id="R09071dd097194e62"/>
    <p:sldId xmlns:r="http://schemas.openxmlformats.org/officeDocument/2006/relationships" id="261" r:id="R225be5da61424229"/>
    <p:sldId xmlns:r="http://schemas.openxmlformats.org/officeDocument/2006/relationships" id="262" r:id="R00972dfb13a4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7f32567874158" /><Relationship Type="http://schemas.openxmlformats.org/officeDocument/2006/relationships/slide" Target="/ppt/slides/slide1.xml" Id="Re5017e6e3e614807" /><Relationship Type="http://schemas.openxmlformats.org/officeDocument/2006/relationships/slide" Target="/ppt/slides/slide2.xml" Id="Ra5a987c89e3f44bb" /><Relationship Type="http://schemas.openxmlformats.org/officeDocument/2006/relationships/slide" Target="/ppt/slides/slide3.xml" Id="R543e6c7e7c604e58" /><Relationship Type="http://schemas.openxmlformats.org/officeDocument/2006/relationships/slide" Target="/ppt/slides/slide4.xml" Id="Rcd431f0eed464258" /><Relationship Type="http://schemas.openxmlformats.org/officeDocument/2006/relationships/slide" Target="/ppt/slides/slide5.xml" Id="R09071dd097194e62" /><Relationship Type="http://schemas.openxmlformats.org/officeDocument/2006/relationships/slide" Target="/ppt/slides/slide6.xml" Id="R225be5da61424229" /><Relationship Type="http://schemas.openxmlformats.org/officeDocument/2006/relationships/slide" Target="/ppt/slides/slide7.xml" Id="R00972dfb13a4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85fdd691b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7847731b74ac9" /><Relationship Type="http://schemas.openxmlformats.org/officeDocument/2006/relationships/theme" Target="/ppt/slideMasters/theme/theme1.xml" Id="R0a4040b27b84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7847731b7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d923a1bf2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cc9d151ad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81814376d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16f8f4769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4f19ff829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60d7a7bf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00348f86e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SIMONA STADPIPE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SIMONA STADPIPE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SIMONA STADPIPE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SIMONA STADPIPE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SIMONA STADPIPE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SIMONA STADPIPE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196 620 251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23 785 188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18 179 774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27 534 441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95 557 251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SIMONA STADPIPE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SIMONA AG  –  74,9 %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SJÅSTAD AS  –  25,1 %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SIMONA STADPIPE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Sjåstad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981 928 652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SIMONA STADPIPE AS</a:t>
            </a:r>
          </a:p>
        </p:txBody>
      </p:sp>
    </p:spTree>
  </p:cSld>
  <p:clrMapOvr>
    <a:masterClrMapping xmlns:a="http://schemas.openxmlformats.org/drawingml/2006/main"/>
  </p:clrMapOvr>
</p:sld>
</file>