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9f3a35f30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599d0a6064120"/>
  </p:sldMasterIdLst>
  <p:sldIdLst>
    <p:sldId xmlns:r="http://schemas.openxmlformats.org/officeDocument/2006/relationships" id="256" r:id="Rdb70af97c6464b52"/>
    <p:sldId xmlns:r="http://schemas.openxmlformats.org/officeDocument/2006/relationships" id="257" r:id="R4309b7e95cd1464a"/>
    <p:sldId xmlns:r="http://schemas.openxmlformats.org/officeDocument/2006/relationships" id="258" r:id="R34f8600772524e9f"/>
    <p:sldId xmlns:r="http://schemas.openxmlformats.org/officeDocument/2006/relationships" id="259" r:id="Rc7af943707d840c2"/>
    <p:sldId xmlns:r="http://schemas.openxmlformats.org/officeDocument/2006/relationships" id="260" r:id="Re41bf44dd0d4494b"/>
    <p:sldId xmlns:r="http://schemas.openxmlformats.org/officeDocument/2006/relationships" id="261" r:id="Rfd02ebcc99a04bcf"/>
    <p:sldId xmlns:r="http://schemas.openxmlformats.org/officeDocument/2006/relationships" id="262" r:id="R081158081005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599d0a6064120" /><Relationship Type="http://schemas.openxmlformats.org/officeDocument/2006/relationships/slide" Target="/ppt/slides/slide1.xml" Id="Rdb70af97c6464b52" /><Relationship Type="http://schemas.openxmlformats.org/officeDocument/2006/relationships/slide" Target="/ppt/slides/slide2.xml" Id="R4309b7e95cd1464a" /><Relationship Type="http://schemas.openxmlformats.org/officeDocument/2006/relationships/slide" Target="/ppt/slides/slide3.xml" Id="R34f8600772524e9f" /><Relationship Type="http://schemas.openxmlformats.org/officeDocument/2006/relationships/slide" Target="/ppt/slides/slide4.xml" Id="Rc7af943707d840c2" /><Relationship Type="http://schemas.openxmlformats.org/officeDocument/2006/relationships/slide" Target="/ppt/slides/slide5.xml" Id="Re41bf44dd0d4494b" /><Relationship Type="http://schemas.openxmlformats.org/officeDocument/2006/relationships/slide" Target="/ppt/slides/slide6.xml" Id="Rfd02ebcc99a04bcf" /><Relationship Type="http://schemas.openxmlformats.org/officeDocument/2006/relationships/slide" Target="/ppt/slides/slide7.xml" Id="R081158081005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a03adce79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62d0b90e4c17" /><Relationship Type="http://schemas.openxmlformats.org/officeDocument/2006/relationships/theme" Target="/ppt/slideMasters/theme/theme1.xml" Id="R92c52fda32a6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c62d0b90e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0d8d4dcb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1de3a450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6109d70cb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286e7188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c32fe3a8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398d9f7c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21ac36f5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HAGE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HAGE GRAVESERVICE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14 068 162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13 583 750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 VIGGO HEGSETH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58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post@oslohage-graveservice.no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www.oslohage-graveservice.no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981 929 012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HAGE GRAVESERVICE AS</a:t>
            </a:r>
          </a:p>
        </p:txBody>
      </p:sp>
    </p:spTree>
  </p:cSld>
  <p:clrMapOvr>
    <a:masterClrMapping xmlns:a="http://schemas.openxmlformats.org/drawingml/2006/main"/>
  </p:clrMapOvr>
</p:sld>
</file>