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678683d5114f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bfb5acf7cb4cbf"/>
  </p:sldMasterIdLst>
  <p:sldIdLst>
    <p:sldId xmlns:r="http://schemas.openxmlformats.org/officeDocument/2006/relationships" id="256" r:id="Rfafa0e934dff4c7a"/>
    <p:sldId xmlns:r="http://schemas.openxmlformats.org/officeDocument/2006/relationships" id="257" r:id="R41b4cbf44df3455d"/>
    <p:sldId xmlns:r="http://schemas.openxmlformats.org/officeDocument/2006/relationships" id="258" r:id="Re21af477229f4d03"/>
    <p:sldId xmlns:r="http://schemas.openxmlformats.org/officeDocument/2006/relationships" id="259" r:id="R08723fde9caa4fa3"/>
    <p:sldId xmlns:r="http://schemas.openxmlformats.org/officeDocument/2006/relationships" id="260" r:id="R2f13dec4e9334548"/>
    <p:sldId xmlns:r="http://schemas.openxmlformats.org/officeDocument/2006/relationships" id="261" r:id="Rf51072db02af49ee"/>
    <p:sldId xmlns:r="http://schemas.openxmlformats.org/officeDocument/2006/relationships" id="262" r:id="Rfd7d5dd27dc64c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bfb5acf7cb4cbf" /><Relationship Type="http://schemas.openxmlformats.org/officeDocument/2006/relationships/slide" Target="/ppt/slides/slide1.xml" Id="Rfafa0e934dff4c7a" /><Relationship Type="http://schemas.openxmlformats.org/officeDocument/2006/relationships/slide" Target="/ppt/slides/slide2.xml" Id="R41b4cbf44df3455d" /><Relationship Type="http://schemas.openxmlformats.org/officeDocument/2006/relationships/slide" Target="/ppt/slides/slide3.xml" Id="Re21af477229f4d03" /><Relationship Type="http://schemas.openxmlformats.org/officeDocument/2006/relationships/slide" Target="/ppt/slides/slide4.xml" Id="R08723fde9caa4fa3" /><Relationship Type="http://schemas.openxmlformats.org/officeDocument/2006/relationships/slide" Target="/ppt/slides/slide5.xml" Id="R2f13dec4e9334548" /><Relationship Type="http://schemas.openxmlformats.org/officeDocument/2006/relationships/slide" Target="/ppt/slides/slide6.xml" Id="Rf51072db02af49ee" /><Relationship Type="http://schemas.openxmlformats.org/officeDocument/2006/relationships/slide" Target="/ppt/slides/slide7.xml" Id="Rfd7d5dd27dc64c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7ee2c1a5e14d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05dcb592d4102" /><Relationship Type="http://schemas.openxmlformats.org/officeDocument/2006/relationships/theme" Target="/ppt/slideMasters/theme/theme1.xml" Id="Re3b3b70d67954e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b05dcb592d41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29b63428f4c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612150ec04d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cc377261c4f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3488b784140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08576ab4546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fd31ba15644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242a00e7342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 INDUSTRIER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4 829 428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−9 494 835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101 818 520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393 372 614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475 641 826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RYGG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4072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63 17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981 931 734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INDUSTRIER AS</a:t>
            </a:r>
          </a:p>
        </p:txBody>
      </p:sp>
    </p:spTree>
  </p:cSld>
  <p:clrMapOvr>
    <a:masterClrMapping xmlns:a="http://schemas.openxmlformats.org/drawingml/2006/main"/>
  </p:clrMapOvr>
</p:sld>
</file>