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7c24947aa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cf4643f0c47ed"/>
  </p:sldMasterIdLst>
  <p:sldIdLst>
    <p:sldId xmlns:r="http://schemas.openxmlformats.org/officeDocument/2006/relationships" id="256" r:id="R81667c656a3047b0"/>
    <p:sldId xmlns:r="http://schemas.openxmlformats.org/officeDocument/2006/relationships" id="257" r:id="Rc2908ce1223c4440"/>
    <p:sldId xmlns:r="http://schemas.openxmlformats.org/officeDocument/2006/relationships" id="258" r:id="R4aed7ca9956f41ac"/>
    <p:sldId xmlns:r="http://schemas.openxmlformats.org/officeDocument/2006/relationships" id="259" r:id="R95ab4b7e1c194e61"/>
    <p:sldId xmlns:r="http://schemas.openxmlformats.org/officeDocument/2006/relationships" id="260" r:id="Rad7a38bd602243e5"/>
    <p:sldId xmlns:r="http://schemas.openxmlformats.org/officeDocument/2006/relationships" id="261" r:id="R1dd344ee2e7a4f92"/>
    <p:sldId xmlns:r="http://schemas.openxmlformats.org/officeDocument/2006/relationships" id="262" r:id="Rdc28b10ccda543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cf4643f0c47ed" /><Relationship Type="http://schemas.openxmlformats.org/officeDocument/2006/relationships/slide" Target="/ppt/slides/slide1.xml" Id="R81667c656a3047b0" /><Relationship Type="http://schemas.openxmlformats.org/officeDocument/2006/relationships/slide" Target="/ppt/slides/slide2.xml" Id="Rc2908ce1223c4440" /><Relationship Type="http://schemas.openxmlformats.org/officeDocument/2006/relationships/slide" Target="/ppt/slides/slide3.xml" Id="R4aed7ca9956f41ac" /><Relationship Type="http://schemas.openxmlformats.org/officeDocument/2006/relationships/slide" Target="/ppt/slides/slide4.xml" Id="R95ab4b7e1c194e61" /><Relationship Type="http://schemas.openxmlformats.org/officeDocument/2006/relationships/slide" Target="/ppt/slides/slide5.xml" Id="Rad7a38bd602243e5" /><Relationship Type="http://schemas.openxmlformats.org/officeDocument/2006/relationships/slide" Target="/ppt/slides/slide6.xml" Id="R1dd344ee2e7a4f92" /><Relationship Type="http://schemas.openxmlformats.org/officeDocument/2006/relationships/slide" Target="/ppt/slides/slide7.xml" Id="Rdc28b10ccda543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e54e1d4df44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217a00b7d4415" /><Relationship Type="http://schemas.openxmlformats.org/officeDocument/2006/relationships/theme" Target="/ppt/slideMasters/theme/theme1.xml" Id="R5d1dbbf571b5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217a00b7d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d9a7d414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d414968f6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ad4c8072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47c49a3cb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fcb7a1e2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13980474648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4f10c219140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TRG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2 798 556 000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6 346 213 000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7 912 087 000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RESOURCE GROUP TRG AS  –  98,9 %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RESOURCE GROUP TRG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ERØY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LAFFEN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981 936 248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