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9345ccd70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a95140971459e"/>
  </p:sldMasterIdLst>
  <p:sldIdLst>
    <p:sldId xmlns:r="http://schemas.openxmlformats.org/officeDocument/2006/relationships" id="256" r:id="R5502604c1fa44927"/>
    <p:sldId xmlns:r="http://schemas.openxmlformats.org/officeDocument/2006/relationships" id="257" r:id="R284bdd5050e54810"/>
    <p:sldId xmlns:r="http://schemas.openxmlformats.org/officeDocument/2006/relationships" id="258" r:id="R5450e2e2f2154065"/>
    <p:sldId xmlns:r="http://schemas.openxmlformats.org/officeDocument/2006/relationships" id="259" r:id="R8020582f80814160"/>
    <p:sldId xmlns:r="http://schemas.openxmlformats.org/officeDocument/2006/relationships" id="260" r:id="Rdd1ef5c44a154208"/>
    <p:sldId xmlns:r="http://schemas.openxmlformats.org/officeDocument/2006/relationships" id="261" r:id="Rce0beee2e787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a95140971459e" /><Relationship Type="http://schemas.openxmlformats.org/officeDocument/2006/relationships/slide" Target="/ppt/slides/slide1.xml" Id="R5502604c1fa44927" /><Relationship Type="http://schemas.openxmlformats.org/officeDocument/2006/relationships/slide" Target="/ppt/slides/slide2.xml" Id="R284bdd5050e54810" /><Relationship Type="http://schemas.openxmlformats.org/officeDocument/2006/relationships/slide" Target="/ppt/slides/slide3.xml" Id="R5450e2e2f2154065" /><Relationship Type="http://schemas.openxmlformats.org/officeDocument/2006/relationships/slide" Target="/ppt/slides/slide4.xml" Id="R8020582f80814160" /><Relationship Type="http://schemas.openxmlformats.org/officeDocument/2006/relationships/slide" Target="/ppt/slides/slide5.xml" Id="Rdd1ef5c44a154208" /><Relationship Type="http://schemas.openxmlformats.org/officeDocument/2006/relationships/slide" Target="/ppt/slides/slide6.xml" Id="Rce0beee2e787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f3000d1da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00f78f2f2482a" /><Relationship Type="http://schemas.openxmlformats.org/officeDocument/2006/relationships/theme" Target="/ppt/slideMasters/theme/theme1.xml" Id="Ra11eee3d4adf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00f78f2f2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ccc0b1716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bdca2110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2401e1f1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3ce9f102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45d73d295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39e62d64f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 HUSE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HUSE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HUSE REGNSKAP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HUSE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HUSE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HUSE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HUSE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eva@ehrr.no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981 942 329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HUSE REGNSKAP</a:t>
            </a:r>
          </a:p>
        </p:txBody>
      </p:sp>
    </p:spTree>
  </p:cSld>
  <p:clrMapOvr>
    <a:masterClrMapping xmlns:a="http://schemas.openxmlformats.org/drawingml/2006/main"/>
  </p:clrMapOvr>
</p:sld>
</file>