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1a42627e6245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514025134e4ab5"/>
  </p:sldMasterIdLst>
  <p:sldIdLst>
    <p:sldId xmlns:r="http://schemas.openxmlformats.org/officeDocument/2006/relationships" id="256" r:id="R3cc1585a6aba4514"/>
    <p:sldId xmlns:r="http://schemas.openxmlformats.org/officeDocument/2006/relationships" id="257" r:id="Rc0c83d94c1e84e0e"/>
    <p:sldId xmlns:r="http://schemas.openxmlformats.org/officeDocument/2006/relationships" id="258" r:id="R4382fbc8301b426e"/>
    <p:sldId xmlns:r="http://schemas.openxmlformats.org/officeDocument/2006/relationships" id="259" r:id="R665436aaa95e4546"/>
    <p:sldId xmlns:r="http://schemas.openxmlformats.org/officeDocument/2006/relationships" id="260" r:id="Rbc613c9deeef4ce1"/>
    <p:sldId xmlns:r="http://schemas.openxmlformats.org/officeDocument/2006/relationships" id="261" r:id="Ra3ac6fab393f43a9"/>
    <p:sldId xmlns:r="http://schemas.openxmlformats.org/officeDocument/2006/relationships" id="262" r:id="R073276190dff43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14025134e4ab5" /><Relationship Type="http://schemas.openxmlformats.org/officeDocument/2006/relationships/slide" Target="/ppt/slides/slide1.xml" Id="R3cc1585a6aba4514" /><Relationship Type="http://schemas.openxmlformats.org/officeDocument/2006/relationships/slide" Target="/ppt/slides/slide2.xml" Id="Rc0c83d94c1e84e0e" /><Relationship Type="http://schemas.openxmlformats.org/officeDocument/2006/relationships/slide" Target="/ppt/slides/slide3.xml" Id="R4382fbc8301b426e" /><Relationship Type="http://schemas.openxmlformats.org/officeDocument/2006/relationships/slide" Target="/ppt/slides/slide4.xml" Id="R665436aaa95e4546" /><Relationship Type="http://schemas.openxmlformats.org/officeDocument/2006/relationships/slide" Target="/ppt/slides/slide5.xml" Id="Rbc613c9deeef4ce1" /><Relationship Type="http://schemas.openxmlformats.org/officeDocument/2006/relationships/slide" Target="/ppt/slides/slide6.xml" Id="Ra3ac6fab393f43a9" /><Relationship Type="http://schemas.openxmlformats.org/officeDocument/2006/relationships/slide" Target="/ppt/slides/slide7.xml" Id="R073276190dff43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f1c3817e747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866fe51e24b46" /><Relationship Type="http://schemas.openxmlformats.org/officeDocument/2006/relationships/theme" Target="/ppt/slideMasters/theme/theme1.xml" Id="R306a8c1d507d4b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0866fe51e24b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418e6d13e4b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008f3d4a849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8a0b3b4fc46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47cfceebf40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91620fa9344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acfbf98d24d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af19a447e41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 RØR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49 432 691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445 451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9 265 987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23 084 847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TRY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HJM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LANGFELDT THOMAS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Linnegrøvan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16 90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981 957 075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RØR AS</a:t>
            </a:r>
          </a:p>
        </p:txBody>
      </p:sp>
    </p:spTree>
  </p:cSld>
  <p:clrMapOvr>
    <a:masterClrMapping xmlns:a="http://schemas.openxmlformats.org/drawingml/2006/main"/>
  </p:clrMapOvr>
</p:sld>
</file>