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e7d327c2d94d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abdeff83824027"/>
  </p:sldMasterIdLst>
  <p:sldIdLst>
    <p:sldId xmlns:r="http://schemas.openxmlformats.org/officeDocument/2006/relationships" id="256" r:id="R31e3ab3870d549d2"/>
    <p:sldId xmlns:r="http://schemas.openxmlformats.org/officeDocument/2006/relationships" id="257" r:id="Rbf6170a3d3074f7f"/>
    <p:sldId xmlns:r="http://schemas.openxmlformats.org/officeDocument/2006/relationships" id="258" r:id="R4bdb70ec55c143df"/>
    <p:sldId xmlns:r="http://schemas.openxmlformats.org/officeDocument/2006/relationships" id="259" r:id="R64795b6b25cd4b4c"/>
    <p:sldId xmlns:r="http://schemas.openxmlformats.org/officeDocument/2006/relationships" id="260" r:id="R328f51937e634aad"/>
    <p:sldId xmlns:r="http://schemas.openxmlformats.org/officeDocument/2006/relationships" id="261" r:id="Rc833be2641d849bc"/>
    <p:sldId xmlns:r="http://schemas.openxmlformats.org/officeDocument/2006/relationships" id="262" r:id="R505c810558f74f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bdeff83824027" /><Relationship Type="http://schemas.openxmlformats.org/officeDocument/2006/relationships/slide" Target="/ppt/slides/slide1.xml" Id="R31e3ab3870d549d2" /><Relationship Type="http://schemas.openxmlformats.org/officeDocument/2006/relationships/slide" Target="/ppt/slides/slide2.xml" Id="Rbf6170a3d3074f7f" /><Relationship Type="http://schemas.openxmlformats.org/officeDocument/2006/relationships/slide" Target="/ppt/slides/slide3.xml" Id="R4bdb70ec55c143df" /><Relationship Type="http://schemas.openxmlformats.org/officeDocument/2006/relationships/slide" Target="/ppt/slides/slide4.xml" Id="R64795b6b25cd4b4c" /><Relationship Type="http://schemas.openxmlformats.org/officeDocument/2006/relationships/slide" Target="/ppt/slides/slide5.xml" Id="R328f51937e634aad" /><Relationship Type="http://schemas.openxmlformats.org/officeDocument/2006/relationships/slide" Target="/ppt/slides/slide6.xml" Id="Rc833be2641d849bc" /><Relationship Type="http://schemas.openxmlformats.org/officeDocument/2006/relationships/slide" Target="/ppt/slides/slide7.xml" Id="R505c810558f74f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d635b323a42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e2c48617d41ee" /><Relationship Type="http://schemas.openxmlformats.org/officeDocument/2006/relationships/theme" Target="/ppt/slideMasters/theme/theme1.xml" Id="R0a94008f429547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fe2c48617d41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3a98bae04c47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1e149de924b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90761651849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28626c28a43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f97bd9ebc42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4a700ffa34e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18c3236fe40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KILLI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KILLI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KILLI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KILLI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KILLI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KILLI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73 399 052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−830 251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116 690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20 453 390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49 376 896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KILLI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KH HARSTAD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KILLI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Kapellveien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06 08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post@brkilli.no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brkilli.no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981 958 586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KILLI AS</a:t>
            </a:r>
          </a:p>
        </p:txBody>
      </p:sp>
    </p:spTree>
  </p:cSld>
  <p:clrMapOvr>
    <a:masterClrMapping xmlns:a="http://schemas.openxmlformats.org/drawingml/2006/main"/>
  </p:clrMapOvr>
</p:sld>
</file>