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9f6c701d3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b7b7c3d4740b7"/>
  </p:sldMasterIdLst>
  <p:sldIdLst>
    <p:sldId xmlns:r="http://schemas.openxmlformats.org/officeDocument/2006/relationships" id="256" r:id="Rb838bbd4a4574f2e"/>
    <p:sldId xmlns:r="http://schemas.openxmlformats.org/officeDocument/2006/relationships" id="257" r:id="R0d5adaf900c541ef"/>
    <p:sldId xmlns:r="http://schemas.openxmlformats.org/officeDocument/2006/relationships" id="258" r:id="Ra4ed136028f14259"/>
    <p:sldId xmlns:r="http://schemas.openxmlformats.org/officeDocument/2006/relationships" id="259" r:id="R86c030df72c24e15"/>
    <p:sldId xmlns:r="http://schemas.openxmlformats.org/officeDocument/2006/relationships" id="260" r:id="R0c998bd194c74963"/>
    <p:sldId xmlns:r="http://schemas.openxmlformats.org/officeDocument/2006/relationships" id="261" r:id="Rfe071ea7996d42bb"/>
    <p:sldId xmlns:r="http://schemas.openxmlformats.org/officeDocument/2006/relationships" id="262" r:id="R37ce3af0e44c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b7b7c3d4740b7" /><Relationship Type="http://schemas.openxmlformats.org/officeDocument/2006/relationships/slide" Target="/ppt/slides/slide1.xml" Id="Rb838bbd4a4574f2e" /><Relationship Type="http://schemas.openxmlformats.org/officeDocument/2006/relationships/slide" Target="/ppt/slides/slide2.xml" Id="R0d5adaf900c541ef" /><Relationship Type="http://schemas.openxmlformats.org/officeDocument/2006/relationships/slide" Target="/ppt/slides/slide3.xml" Id="Ra4ed136028f14259" /><Relationship Type="http://schemas.openxmlformats.org/officeDocument/2006/relationships/slide" Target="/ppt/slides/slide4.xml" Id="R86c030df72c24e15" /><Relationship Type="http://schemas.openxmlformats.org/officeDocument/2006/relationships/slide" Target="/ppt/slides/slide5.xml" Id="R0c998bd194c74963" /><Relationship Type="http://schemas.openxmlformats.org/officeDocument/2006/relationships/slide" Target="/ppt/slides/slide6.xml" Id="Rfe071ea7996d42bb" /><Relationship Type="http://schemas.openxmlformats.org/officeDocument/2006/relationships/slide" Target="/ppt/slides/slide7.xml" Id="R37ce3af0e44c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c59d35b6c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14fbbd244b0b" /><Relationship Type="http://schemas.openxmlformats.org/officeDocument/2006/relationships/theme" Target="/ppt/slideMasters/theme/theme1.xml" Id="R3400d025fde7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214fbbd24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a45821829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2b1d6039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de0e2780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28ec08fd2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c5213909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14771a566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92e20d51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FPE SONTUM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FPE SONTUM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285 420 855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20 988 269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15 758 682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44 068 452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98 306 054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HOLDCO 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Kanalarmen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92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981 990 374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FPE SONTUM AS</a:t>
            </a:r>
          </a:p>
        </p:txBody>
      </p:sp>
    </p:spTree>
  </p:cSld>
  <p:clrMapOvr>
    <a:masterClrMapping xmlns:a="http://schemas.openxmlformats.org/drawingml/2006/main"/>
  </p:clrMapOvr>
</p:sld>
</file>