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9905d00c7545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e7bca000eb4602"/>
  </p:sldMasterIdLst>
  <p:sldIdLst>
    <p:sldId xmlns:r="http://schemas.openxmlformats.org/officeDocument/2006/relationships" id="256" r:id="Rc8d3777f2de84910"/>
    <p:sldId xmlns:r="http://schemas.openxmlformats.org/officeDocument/2006/relationships" id="257" r:id="R8e6b8ee2ca4c458e"/>
    <p:sldId xmlns:r="http://schemas.openxmlformats.org/officeDocument/2006/relationships" id="258" r:id="R65c4669540a9493d"/>
    <p:sldId xmlns:r="http://schemas.openxmlformats.org/officeDocument/2006/relationships" id="259" r:id="Rb6e5237c3bfc4c9c"/>
    <p:sldId xmlns:r="http://schemas.openxmlformats.org/officeDocument/2006/relationships" id="260" r:id="Rb1531021f26d4e62"/>
    <p:sldId xmlns:r="http://schemas.openxmlformats.org/officeDocument/2006/relationships" id="261" r:id="R42aaadccaa9e4c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e7bca000eb4602" /><Relationship Type="http://schemas.openxmlformats.org/officeDocument/2006/relationships/slide" Target="/ppt/slides/slide1.xml" Id="Rc8d3777f2de84910" /><Relationship Type="http://schemas.openxmlformats.org/officeDocument/2006/relationships/slide" Target="/ppt/slides/slide2.xml" Id="R8e6b8ee2ca4c458e" /><Relationship Type="http://schemas.openxmlformats.org/officeDocument/2006/relationships/slide" Target="/ppt/slides/slide3.xml" Id="R65c4669540a9493d" /><Relationship Type="http://schemas.openxmlformats.org/officeDocument/2006/relationships/slide" Target="/ppt/slides/slide4.xml" Id="Rb6e5237c3bfc4c9c" /><Relationship Type="http://schemas.openxmlformats.org/officeDocument/2006/relationships/slide" Target="/ppt/slides/slide5.xml" Id="Rb1531021f26d4e62" /><Relationship Type="http://schemas.openxmlformats.org/officeDocument/2006/relationships/slide" Target="/ppt/slides/slide6.xml" Id="R42aaadccaa9e4c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038d679c6e49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5ffc63dc84a13" /><Relationship Type="http://schemas.openxmlformats.org/officeDocument/2006/relationships/theme" Target="/ppt/slideMasters/theme/theme1.xml" Id="R7a2b6e5bba164a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d5ffc63dc84a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1623c32ec4c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f9d0fcf7a40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faa66c3a247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22c52fe6646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af460e3dc46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30e1130da48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NUMEDAL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NUMEDAL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NUMEDAL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NUMEDAL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NUMEDAL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NUMEDAL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Numedalstunet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3628 Veggli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982 003 202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NUMEDAL REGNSKAPSKONTOR AS</a:t>
            </a:r>
          </a:p>
        </p:txBody>
      </p:sp>
    </p:spTree>
  </p:cSld>
  <p:clrMapOvr>
    <a:masterClrMapping xmlns:a="http://schemas.openxmlformats.org/drawingml/2006/main"/>
  </p:clrMapOvr>
</p:sld>
</file>