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9cb77a7ac14b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d91601abf4957"/>
  </p:sldMasterIdLst>
  <p:sldIdLst>
    <p:sldId xmlns:r="http://schemas.openxmlformats.org/officeDocument/2006/relationships" id="256" r:id="R5093b2c0ce1a4141"/>
    <p:sldId xmlns:r="http://schemas.openxmlformats.org/officeDocument/2006/relationships" id="257" r:id="R4eda6192ed674f91"/>
    <p:sldId xmlns:r="http://schemas.openxmlformats.org/officeDocument/2006/relationships" id="258" r:id="R9317db08839b453d"/>
    <p:sldId xmlns:r="http://schemas.openxmlformats.org/officeDocument/2006/relationships" id="259" r:id="R2ba92810fd6b408c"/>
    <p:sldId xmlns:r="http://schemas.openxmlformats.org/officeDocument/2006/relationships" id="260" r:id="Rd7882b04ffac4a6d"/>
    <p:sldId xmlns:r="http://schemas.openxmlformats.org/officeDocument/2006/relationships" id="261" r:id="R04d4ba773b2849be"/>
    <p:sldId xmlns:r="http://schemas.openxmlformats.org/officeDocument/2006/relationships" id="262" r:id="R5f4b697a8d5d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d91601abf4957" /><Relationship Type="http://schemas.openxmlformats.org/officeDocument/2006/relationships/slide" Target="/ppt/slides/slide1.xml" Id="R5093b2c0ce1a4141" /><Relationship Type="http://schemas.openxmlformats.org/officeDocument/2006/relationships/slide" Target="/ppt/slides/slide2.xml" Id="R4eda6192ed674f91" /><Relationship Type="http://schemas.openxmlformats.org/officeDocument/2006/relationships/slide" Target="/ppt/slides/slide3.xml" Id="R9317db08839b453d" /><Relationship Type="http://schemas.openxmlformats.org/officeDocument/2006/relationships/slide" Target="/ppt/slides/slide4.xml" Id="R2ba92810fd6b408c" /><Relationship Type="http://schemas.openxmlformats.org/officeDocument/2006/relationships/slide" Target="/ppt/slides/slide5.xml" Id="Rd7882b04ffac4a6d" /><Relationship Type="http://schemas.openxmlformats.org/officeDocument/2006/relationships/slide" Target="/ppt/slides/slide6.xml" Id="R04d4ba773b2849be" /><Relationship Type="http://schemas.openxmlformats.org/officeDocument/2006/relationships/slide" Target="/ppt/slides/slide7.xml" Id="R5f4b697a8d5d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e6063c740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100e1fa0d4051" /><Relationship Type="http://schemas.openxmlformats.org/officeDocument/2006/relationships/theme" Target="/ppt/slideMasters/theme/theme1.xml" Id="R7ba555f2f99d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100e1fa0d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a4e57f48b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f51893234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8512adf58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4aed2976c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f3da1faae44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5894ff5a7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9b200fd9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LARSEN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LARSEN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LARSEN VVS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LARSEN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LARSEN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LARSEN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4 808 453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2 747 145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LARSEN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ULF 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LARSEN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Durendalveien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30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982 004 217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LARSEN VVS AS</a:t>
            </a:r>
          </a:p>
        </p:txBody>
      </p:sp>
    </p:spTree>
  </p:cSld>
  <p:clrMapOvr>
    <a:masterClrMapping xmlns:a="http://schemas.openxmlformats.org/drawingml/2006/main"/>
  </p:clrMapOvr>
</p:sld>
</file>