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d53e366ca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993a4c3324b35"/>
  </p:sldMasterIdLst>
  <p:sldIdLst>
    <p:sldId xmlns:r="http://schemas.openxmlformats.org/officeDocument/2006/relationships" id="256" r:id="R2e9c1326fd7d4cb1"/>
    <p:sldId xmlns:r="http://schemas.openxmlformats.org/officeDocument/2006/relationships" id="257" r:id="R902c8132522944c7"/>
    <p:sldId xmlns:r="http://schemas.openxmlformats.org/officeDocument/2006/relationships" id="258" r:id="Rfc45fefc47f04d41"/>
    <p:sldId xmlns:r="http://schemas.openxmlformats.org/officeDocument/2006/relationships" id="259" r:id="R2717fd5255f048c3"/>
    <p:sldId xmlns:r="http://schemas.openxmlformats.org/officeDocument/2006/relationships" id="260" r:id="R90a608fa20224678"/>
    <p:sldId xmlns:r="http://schemas.openxmlformats.org/officeDocument/2006/relationships" id="261" r:id="R974beb3d64ad4311"/>
    <p:sldId xmlns:r="http://schemas.openxmlformats.org/officeDocument/2006/relationships" id="262" r:id="R22804ef2f7f7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993a4c3324b35" /><Relationship Type="http://schemas.openxmlformats.org/officeDocument/2006/relationships/slide" Target="/ppt/slides/slide1.xml" Id="R2e9c1326fd7d4cb1" /><Relationship Type="http://schemas.openxmlformats.org/officeDocument/2006/relationships/slide" Target="/ppt/slides/slide2.xml" Id="R902c8132522944c7" /><Relationship Type="http://schemas.openxmlformats.org/officeDocument/2006/relationships/slide" Target="/ppt/slides/slide3.xml" Id="Rfc45fefc47f04d41" /><Relationship Type="http://schemas.openxmlformats.org/officeDocument/2006/relationships/slide" Target="/ppt/slides/slide4.xml" Id="R2717fd5255f048c3" /><Relationship Type="http://schemas.openxmlformats.org/officeDocument/2006/relationships/slide" Target="/ppt/slides/slide5.xml" Id="R90a608fa20224678" /><Relationship Type="http://schemas.openxmlformats.org/officeDocument/2006/relationships/slide" Target="/ppt/slides/slide6.xml" Id="R974beb3d64ad4311" /><Relationship Type="http://schemas.openxmlformats.org/officeDocument/2006/relationships/slide" Target="/ppt/slides/slide7.xml" Id="R22804ef2f7f7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507c68ede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ffcf30d654b8d" /><Relationship Type="http://schemas.openxmlformats.org/officeDocument/2006/relationships/theme" Target="/ppt/slideMasters/theme/theme1.xml" Id="R48f0641e0590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ffcf30d65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7cb7edd2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8e7425d6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bdcc7846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e7a53607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e545b911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d95f26a0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f6c35ec1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CARL C FON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 FON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168 806 023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5 647 081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−31 369 737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11 680 987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68 226 414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NCC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carlcfon@carlcfon.no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982 015 812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 C FON AS</a:t>
            </a:r>
          </a:p>
        </p:txBody>
      </p:sp>
    </p:spTree>
  </p:cSld>
  <p:clrMapOvr>
    <a:masterClrMapping xmlns:a="http://schemas.openxmlformats.org/drawingml/2006/main"/>
  </p:clrMapOvr>
</p:sld>
</file>