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0be9c5c89049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cc1050d0034d10"/>
  </p:sldMasterIdLst>
  <p:sldIdLst>
    <p:sldId xmlns:r="http://schemas.openxmlformats.org/officeDocument/2006/relationships" id="256" r:id="Rd0431986277c4b1e"/>
    <p:sldId xmlns:r="http://schemas.openxmlformats.org/officeDocument/2006/relationships" id="257" r:id="Rca59f46102854e93"/>
    <p:sldId xmlns:r="http://schemas.openxmlformats.org/officeDocument/2006/relationships" id="258" r:id="R86383e1485394c37"/>
    <p:sldId xmlns:r="http://schemas.openxmlformats.org/officeDocument/2006/relationships" id="259" r:id="R43554cf0e5424922"/>
    <p:sldId xmlns:r="http://schemas.openxmlformats.org/officeDocument/2006/relationships" id="260" r:id="Rf647083bf14b4145"/>
    <p:sldId xmlns:r="http://schemas.openxmlformats.org/officeDocument/2006/relationships" id="261" r:id="R1733ebf16c6b477f"/>
    <p:sldId xmlns:r="http://schemas.openxmlformats.org/officeDocument/2006/relationships" id="262" r:id="R6273c98ec98946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cc1050d0034d10" /><Relationship Type="http://schemas.openxmlformats.org/officeDocument/2006/relationships/slide" Target="/ppt/slides/slide1.xml" Id="Rd0431986277c4b1e" /><Relationship Type="http://schemas.openxmlformats.org/officeDocument/2006/relationships/slide" Target="/ppt/slides/slide2.xml" Id="Rca59f46102854e93" /><Relationship Type="http://schemas.openxmlformats.org/officeDocument/2006/relationships/slide" Target="/ppt/slides/slide3.xml" Id="R86383e1485394c37" /><Relationship Type="http://schemas.openxmlformats.org/officeDocument/2006/relationships/slide" Target="/ppt/slides/slide4.xml" Id="R43554cf0e5424922" /><Relationship Type="http://schemas.openxmlformats.org/officeDocument/2006/relationships/slide" Target="/ppt/slides/slide5.xml" Id="Rf647083bf14b4145" /><Relationship Type="http://schemas.openxmlformats.org/officeDocument/2006/relationships/slide" Target="/ppt/slides/slide6.xml" Id="R1733ebf16c6b477f" /><Relationship Type="http://schemas.openxmlformats.org/officeDocument/2006/relationships/slide" Target="/ppt/slides/slide7.xml" Id="R6273c98ec98946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6867b0e62b44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3988a2a3c40b1" /><Relationship Type="http://schemas.openxmlformats.org/officeDocument/2006/relationships/theme" Target="/ppt/slideMasters/theme/theme1.xml" Id="Rfb3e889809e14b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63988a2a3c40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f5b43bfe443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70e11c09d45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bdbf5d1a24d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48397608940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79855b41f44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9641bdf8e49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a227a4d0f42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SJØWALL &amp; MYHRVOLD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SJØWALL &amp; MYHRVOLD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SJØWALL &amp; MYHRVOLD AS ble etablert [år] og holder til i Blommenholm.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SJØWALL &amp; MYHRVOLD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SJØWALL &amp; MYHRVOLD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SJØWALL &amp; MYHRVOLD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1 099 248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−1 613 995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−1 855 295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−1 161 481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4 114 970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SJØWALL &amp; MYHRVOLD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INGEBORG MONICA SJØWALL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ANDREAS MYHRVOLD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SJØWALL &amp; MYHRVOLD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982 015 839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SJØWALL &amp; MYHRVOLD AS</a:t>
            </a:r>
          </a:p>
        </p:txBody>
      </p:sp>
    </p:spTree>
  </p:cSld>
  <p:clrMapOvr>
    <a:masterClrMapping xmlns:a="http://schemas.openxmlformats.org/drawingml/2006/main"/>
  </p:clrMapOvr>
</p:sld>
</file>