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103c35e8f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f2e78f34141d1"/>
  </p:sldMasterIdLst>
  <p:sldIdLst>
    <p:sldId xmlns:r="http://schemas.openxmlformats.org/officeDocument/2006/relationships" id="256" r:id="R0a19cd761dbd4e80"/>
    <p:sldId xmlns:r="http://schemas.openxmlformats.org/officeDocument/2006/relationships" id="257" r:id="R3c5246a126cd464c"/>
    <p:sldId xmlns:r="http://schemas.openxmlformats.org/officeDocument/2006/relationships" id="258" r:id="R6281f658f115452c"/>
    <p:sldId xmlns:r="http://schemas.openxmlformats.org/officeDocument/2006/relationships" id="259" r:id="Rb31a77c7f8464525"/>
    <p:sldId xmlns:r="http://schemas.openxmlformats.org/officeDocument/2006/relationships" id="260" r:id="Rcc4649efa485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f2e78f34141d1" /><Relationship Type="http://schemas.openxmlformats.org/officeDocument/2006/relationships/slide" Target="/ppt/slides/slide1.xml" Id="R0a19cd761dbd4e80" /><Relationship Type="http://schemas.openxmlformats.org/officeDocument/2006/relationships/slide" Target="/ppt/slides/slide2.xml" Id="R3c5246a126cd464c" /><Relationship Type="http://schemas.openxmlformats.org/officeDocument/2006/relationships/slide" Target="/ppt/slides/slide3.xml" Id="R6281f658f115452c" /><Relationship Type="http://schemas.openxmlformats.org/officeDocument/2006/relationships/slide" Target="/ppt/slides/slide4.xml" Id="Rb31a77c7f8464525" /><Relationship Type="http://schemas.openxmlformats.org/officeDocument/2006/relationships/slide" Target="/ppt/slides/slide5.xml" Id="Rcc4649efa485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ed98ac1a9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fe2e83c34c8e" /><Relationship Type="http://schemas.openxmlformats.org/officeDocument/2006/relationships/theme" Target="/ppt/slideMasters/theme/theme1.xml" Id="R29b4e6a42ffa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7fe2e83c3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901ecbb9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08c51ebc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bea06a04e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f7a795e0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d5428db8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 ROBERT MØTTEBERG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ROBERT MØTTEBERG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61 82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982 028 752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ROBERT MØTTEBERG</a:t>
            </a:r>
          </a:p>
        </p:txBody>
      </p:sp>
    </p:spTree>
  </p:cSld>
  <p:clrMapOvr>
    <a:masterClrMapping xmlns:a="http://schemas.openxmlformats.org/drawingml/2006/main"/>
  </p:clrMapOvr>
</p:sld>
</file>