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35c0b8dbb848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4599989e66441c"/>
  </p:sldMasterIdLst>
  <p:sldIdLst>
    <p:sldId xmlns:r="http://schemas.openxmlformats.org/officeDocument/2006/relationships" id="256" r:id="Rf1307ab844d34ab9"/>
    <p:sldId xmlns:r="http://schemas.openxmlformats.org/officeDocument/2006/relationships" id="257" r:id="R622d49d1347c48d7"/>
    <p:sldId xmlns:r="http://schemas.openxmlformats.org/officeDocument/2006/relationships" id="258" r:id="Rc6be083c3c7543c5"/>
    <p:sldId xmlns:r="http://schemas.openxmlformats.org/officeDocument/2006/relationships" id="259" r:id="Rf84a2e9a6f24441f"/>
    <p:sldId xmlns:r="http://schemas.openxmlformats.org/officeDocument/2006/relationships" id="260" r:id="Rd07bed81a4914dc6"/>
    <p:sldId xmlns:r="http://schemas.openxmlformats.org/officeDocument/2006/relationships" id="261" r:id="R727edf28577f472a"/>
    <p:sldId xmlns:r="http://schemas.openxmlformats.org/officeDocument/2006/relationships" id="262" r:id="R0274391ed6754f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4599989e66441c" /><Relationship Type="http://schemas.openxmlformats.org/officeDocument/2006/relationships/slide" Target="/ppt/slides/slide1.xml" Id="Rf1307ab844d34ab9" /><Relationship Type="http://schemas.openxmlformats.org/officeDocument/2006/relationships/slide" Target="/ppt/slides/slide2.xml" Id="R622d49d1347c48d7" /><Relationship Type="http://schemas.openxmlformats.org/officeDocument/2006/relationships/slide" Target="/ppt/slides/slide3.xml" Id="Rc6be083c3c7543c5" /><Relationship Type="http://schemas.openxmlformats.org/officeDocument/2006/relationships/slide" Target="/ppt/slides/slide4.xml" Id="Rf84a2e9a6f24441f" /><Relationship Type="http://schemas.openxmlformats.org/officeDocument/2006/relationships/slide" Target="/ppt/slides/slide5.xml" Id="Rd07bed81a4914dc6" /><Relationship Type="http://schemas.openxmlformats.org/officeDocument/2006/relationships/slide" Target="/ppt/slides/slide6.xml" Id="R727edf28577f472a" /><Relationship Type="http://schemas.openxmlformats.org/officeDocument/2006/relationships/slide" Target="/ppt/slides/slide7.xml" Id="R0274391ed6754f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a5f0d6095f44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ea4f19a394331" /><Relationship Type="http://schemas.openxmlformats.org/officeDocument/2006/relationships/theme" Target="/ppt/slideMasters/theme/theme1.xml" Id="Rf8b8051cebc34d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5ea4f19a3943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1030fcf5141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a1e6f74804a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d9f21b18743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54a163cab47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87df4337246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525a7180041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fb932580147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PENSJONSPAR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PENSJONSPAR AS ble etablert [år] og holder til i Nesodden.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468 646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2 243 407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3 258 436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DAGFINN HOPSDAL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Røerveien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1459 Nesodden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96 12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982 032 059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PENSJONSPAR AS</a:t>
            </a:r>
          </a:p>
        </p:txBody>
      </p:sp>
    </p:spTree>
  </p:cSld>
  <p:clrMapOvr>
    <a:masterClrMapping xmlns:a="http://schemas.openxmlformats.org/drawingml/2006/main"/>
  </p:clrMapOvr>
</p:sld>
</file>