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3cfe3c25f14f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e468e57bb44a7e"/>
  </p:sldMasterIdLst>
  <p:sldIdLst>
    <p:sldId xmlns:r="http://schemas.openxmlformats.org/officeDocument/2006/relationships" id="256" r:id="Rd308059c0d524386"/>
    <p:sldId xmlns:r="http://schemas.openxmlformats.org/officeDocument/2006/relationships" id="257" r:id="Ra3cd483ee3a7438f"/>
    <p:sldId xmlns:r="http://schemas.openxmlformats.org/officeDocument/2006/relationships" id="258" r:id="Ra68e55e71d6f4946"/>
    <p:sldId xmlns:r="http://schemas.openxmlformats.org/officeDocument/2006/relationships" id="259" r:id="R0224f2140b0a45b3"/>
    <p:sldId xmlns:r="http://schemas.openxmlformats.org/officeDocument/2006/relationships" id="260" r:id="Rac66039b53c34c77"/>
    <p:sldId xmlns:r="http://schemas.openxmlformats.org/officeDocument/2006/relationships" id="261" r:id="Rfa3275c34a5d4a8b"/>
    <p:sldId xmlns:r="http://schemas.openxmlformats.org/officeDocument/2006/relationships" id="262" r:id="R139af9421aa84c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468e57bb44a7e" /><Relationship Type="http://schemas.openxmlformats.org/officeDocument/2006/relationships/slide" Target="/ppt/slides/slide1.xml" Id="Rd308059c0d524386" /><Relationship Type="http://schemas.openxmlformats.org/officeDocument/2006/relationships/slide" Target="/ppt/slides/slide2.xml" Id="Ra3cd483ee3a7438f" /><Relationship Type="http://schemas.openxmlformats.org/officeDocument/2006/relationships/slide" Target="/ppt/slides/slide3.xml" Id="Ra68e55e71d6f4946" /><Relationship Type="http://schemas.openxmlformats.org/officeDocument/2006/relationships/slide" Target="/ppt/slides/slide4.xml" Id="R0224f2140b0a45b3" /><Relationship Type="http://schemas.openxmlformats.org/officeDocument/2006/relationships/slide" Target="/ppt/slides/slide5.xml" Id="Rac66039b53c34c77" /><Relationship Type="http://schemas.openxmlformats.org/officeDocument/2006/relationships/slide" Target="/ppt/slides/slide6.xml" Id="Rfa3275c34a5d4a8b" /><Relationship Type="http://schemas.openxmlformats.org/officeDocument/2006/relationships/slide" Target="/ppt/slides/slide7.xml" Id="R139af9421aa84c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99835e8834a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be21c59974258" /><Relationship Type="http://schemas.openxmlformats.org/officeDocument/2006/relationships/theme" Target="/ppt/slideMasters/theme/theme1.xml" Id="Ra59fcbb0fc8848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be21c5997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3f07384b544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3d3f3dedb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9a0bcda51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b12b8af6649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0c75f134d4c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3566b34d745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0000ed7224b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BRANDT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BRANDT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4 384 583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4 403 749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BRANDT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Ulvøygata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86 62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thor.brandt@gatma.no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982 039 096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BRANDT HOLDING AS</a:t>
            </a:r>
          </a:p>
        </p:txBody>
      </p:sp>
    </p:spTree>
  </p:cSld>
  <p:clrMapOvr>
    <a:masterClrMapping xmlns:a="http://schemas.openxmlformats.org/drawingml/2006/main"/>
  </p:clrMapOvr>
</p:sld>
</file>