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e0dd90e7c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0b085f2a841a9"/>
  </p:sldMasterIdLst>
  <p:sldIdLst>
    <p:sldId xmlns:r="http://schemas.openxmlformats.org/officeDocument/2006/relationships" id="256" r:id="R319fbfb9c9804603"/>
    <p:sldId xmlns:r="http://schemas.openxmlformats.org/officeDocument/2006/relationships" id="257" r:id="Rb2a1707558ce4f82"/>
    <p:sldId xmlns:r="http://schemas.openxmlformats.org/officeDocument/2006/relationships" id="258" r:id="R1b9d653364a04acf"/>
    <p:sldId xmlns:r="http://schemas.openxmlformats.org/officeDocument/2006/relationships" id="259" r:id="R27e4ee8423a54e13"/>
    <p:sldId xmlns:r="http://schemas.openxmlformats.org/officeDocument/2006/relationships" id="260" r:id="R10239602c0154d74"/>
    <p:sldId xmlns:r="http://schemas.openxmlformats.org/officeDocument/2006/relationships" id="261" r:id="Re17332c44994433b"/>
    <p:sldId xmlns:r="http://schemas.openxmlformats.org/officeDocument/2006/relationships" id="262" r:id="R2a4b4003b32547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0b085f2a841a9" /><Relationship Type="http://schemas.openxmlformats.org/officeDocument/2006/relationships/slide" Target="/ppt/slides/slide1.xml" Id="R319fbfb9c9804603" /><Relationship Type="http://schemas.openxmlformats.org/officeDocument/2006/relationships/slide" Target="/ppt/slides/slide2.xml" Id="Rb2a1707558ce4f82" /><Relationship Type="http://schemas.openxmlformats.org/officeDocument/2006/relationships/slide" Target="/ppt/slides/slide3.xml" Id="R1b9d653364a04acf" /><Relationship Type="http://schemas.openxmlformats.org/officeDocument/2006/relationships/slide" Target="/ppt/slides/slide4.xml" Id="R27e4ee8423a54e13" /><Relationship Type="http://schemas.openxmlformats.org/officeDocument/2006/relationships/slide" Target="/ppt/slides/slide5.xml" Id="R10239602c0154d74" /><Relationship Type="http://schemas.openxmlformats.org/officeDocument/2006/relationships/slide" Target="/ppt/slides/slide6.xml" Id="Re17332c44994433b" /><Relationship Type="http://schemas.openxmlformats.org/officeDocument/2006/relationships/slide" Target="/ppt/slides/slide7.xml" Id="R2a4b4003b32547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a9adc6c51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37c9105d4306" /><Relationship Type="http://schemas.openxmlformats.org/officeDocument/2006/relationships/theme" Target="/ppt/slideMasters/theme/theme1.xml" Id="Rc5a78902929b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437c9105d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640d3efb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3ca4ceef2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c96ba91d2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f30965dd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4a8a33146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481cd538c48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44b48b34f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 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 LIE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75 232 111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12 600 676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10 562 908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18 352 126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58 354 555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LIE MASKIN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Varlo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98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982 049 741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LIE AS</a:t>
            </a:r>
          </a:p>
        </p:txBody>
      </p:sp>
    </p:spTree>
  </p:cSld>
  <p:clrMapOvr>
    <a:masterClrMapping xmlns:a="http://schemas.openxmlformats.org/drawingml/2006/main"/>
  </p:clrMapOvr>
</p:sld>
</file>