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732ede62f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95e9895814b64"/>
  </p:sldMasterIdLst>
  <p:sldIdLst>
    <p:sldId xmlns:r="http://schemas.openxmlformats.org/officeDocument/2006/relationships" id="256" r:id="R7a8c29d08132428e"/>
    <p:sldId xmlns:r="http://schemas.openxmlformats.org/officeDocument/2006/relationships" id="257" r:id="R511c1a5211e74b9f"/>
    <p:sldId xmlns:r="http://schemas.openxmlformats.org/officeDocument/2006/relationships" id="258" r:id="R96009c95975d46fd"/>
    <p:sldId xmlns:r="http://schemas.openxmlformats.org/officeDocument/2006/relationships" id="259" r:id="R6cf5c04cecee4985"/>
    <p:sldId xmlns:r="http://schemas.openxmlformats.org/officeDocument/2006/relationships" id="260" r:id="R29f4ac98434149d7"/>
    <p:sldId xmlns:r="http://schemas.openxmlformats.org/officeDocument/2006/relationships" id="261" r:id="R57240aecc964450a"/>
    <p:sldId xmlns:r="http://schemas.openxmlformats.org/officeDocument/2006/relationships" id="262" r:id="R2075a5f23bb0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5e9895814b64" /><Relationship Type="http://schemas.openxmlformats.org/officeDocument/2006/relationships/slide" Target="/ppt/slides/slide1.xml" Id="R7a8c29d08132428e" /><Relationship Type="http://schemas.openxmlformats.org/officeDocument/2006/relationships/slide" Target="/ppt/slides/slide2.xml" Id="R511c1a5211e74b9f" /><Relationship Type="http://schemas.openxmlformats.org/officeDocument/2006/relationships/slide" Target="/ppt/slides/slide3.xml" Id="R96009c95975d46fd" /><Relationship Type="http://schemas.openxmlformats.org/officeDocument/2006/relationships/slide" Target="/ppt/slides/slide4.xml" Id="R6cf5c04cecee4985" /><Relationship Type="http://schemas.openxmlformats.org/officeDocument/2006/relationships/slide" Target="/ppt/slides/slide5.xml" Id="R29f4ac98434149d7" /><Relationship Type="http://schemas.openxmlformats.org/officeDocument/2006/relationships/slide" Target="/ppt/slides/slide6.xml" Id="R57240aecc964450a" /><Relationship Type="http://schemas.openxmlformats.org/officeDocument/2006/relationships/slide" Target="/ppt/slides/slide7.xml" Id="R2075a5f23bb0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9c07dadba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acbfda38b48a3" /><Relationship Type="http://schemas.openxmlformats.org/officeDocument/2006/relationships/theme" Target="/ppt/slideMasters/theme/theme1.xml" Id="R9a3b8968d0ad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acbfda38b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a5304972c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2bf5d177d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c12be911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0d1890bd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a73b04c70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1f32816a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9947624e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EL-EXPERTEN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EL-EXPERTEN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96 373 196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9 668 078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ROY AADNE  –  65,2 %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VASSVIK MAGNE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SINDRE HOFSMO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ASBJØRN FREDRIKSEN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JONE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TOMMY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post@el-experten.no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www.el-experten.no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982 056 497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EL-EXPERTEN AS</a:t>
            </a:r>
          </a:p>
        </p:txBody>
      </p:sp>
    </p:spTree>
  </p:cSld>
  <p:clrMapOvr>
    <a:masterClrMapping xmlns:a="http://schemas.openxmlformats.org/drawingml/2006/main"/>
  </p:clrMapOvr>
</p:sld>
</file>