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f3fd8ab3814b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4abdb7a0f84765"/>
  </p:sldMasterIdLst>
  <p:sldIdLst>
    <p:sldId xmlns:r="http://schemas.openxmlformats.org/officeDocument/2006/relationships" id="256" r:id="R4de2c878be824172"/>
    <p:sldId xmlns:r="http://schemas.openxmlformats.org/officeDocument/2006/relationships" id="257" r:id="R10c940880d6246d6"/>
    <p:sldId xmlns:r="http://schemas.openxmlformats.org/officeDocument/2006/relationships" id="258" r:id="R901c63d5b4504352"/>
    <p:sldId xmlns:r="http://schemas.openxmlformats.org/officeDocument/2006/relationships" id="259" r:id="R2cbb557247f14970"/>
    <p:sldId xmlns:r="http://schemas.openxmlformats.org/officeDocument/2006/relationships" id="260" r:id="R4c8bf656e89a4090"/>
    <p:sldId xmlns:r="http://schemas.openxmlformats.org/officeDocument/2006/relationships" id="261" r:id="R524614560f484e7d"/>
    <p:sldId xmlns:r="http://schemas.openxmlformats.org/officeDocument/2006/relationships" id="262" r:id="R933c0dbe530445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abdb7a0f84765" /><Relationship Type="http://schemas.openxmlformats.org/officeDocument/2006/relationships/slide" Target="/ppt/slides/slide1.xml" Id="R4de2c878be824172" /><Relationship Type="http://schemas.openxmlformats.org/officeDocument/2006/relationships/slide" Target="/ppt/slides/slide2.xml" Id="R10c940880d6246d6" /><Relationship Type="http://schemas.openxmlformats.org/officeDocument/2006/relationships/slide" Target="/ppt/slides/slide3.xml" Id="R901c63d5b4504352" /><Relationship Type="http://schemas.openxmlformats.org/officeDocument/2006/relationships/slide" Target="/ppt/slides/slide4.xml" Id="R2cbb557247f14970" /><Relationship Type="http://schemas.openxmlformats.org/officeDocument/2006/relationships/slide" Target="/ppt/slides/slide5.xml" Id="R4c8bf656e89a4090" /><Relationship Type="http://schemas.openxmlformats.org/officeDocument/2006/relationships/slide" Target="/ppt/slides/slide6.xml" Id="R524614560f484e7d" /><Relationship Type="http://schemas.openxmlformats.org/officeDocument/2006/relationships/slide" Target="/ppt/slides/slide7.xml" Id="R933c0dbe530445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4f9ed79a9043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ec05798c144dd" /><Relationship Type="http://schemas.openxmlformats.org/officeDocument/2006/relationships/theme" Target="/ppt/slideMasters/theme/theme1.xml" Id="R02a5c6cde31640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fec05798c144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715e94ea042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a62c11c024c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ee66f7a3e49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dda1f124342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472462d854c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4e2e092d649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8ed804ab344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1 275 416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372 731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1 089 668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RIGAR AS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ARILD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Petersen, Hestavangen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14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post@revisjonvoss.no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982 067 324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