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29cba1960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ce15915704e50"/>
  </p:sldMasterIdLst>
  <p:sldIdLst>
    <p:sldId xmlns:r="http://schemas.openxmlformats.org/officeDocument/2006/relationships" id="256" r:id="R607da22bc1a04288"/>
    <p:sldId xmlns:r="http://schemas.openxmlformats.org/officeDocument/2006/relationships" id="257" r:id="R714dd3fd057548ed"/>
    <p:sldId xmlns:r="http://schemas.openxmlformats.org/officeDocument/2006/relationships" id="258" r:id="R5d968dffcf0948f3"/>
    <p:sldId xmlns:r="http://schemas.openxmlformats.org/officeDocument/2006/relationships" id="259" r:id="R3e16bce2c2bd43ac"/>
    <p:sldId xmlns:r="http://schemas.openxmlformats.org/officeDocument/2006/relationships" id="260" r:id="Rda5157a941454421"/>
    <p:sldId xmlns:r="http://schemas.openxmlformats.org/officeDocument/2006/relationships" id="261" r:id="Rac939e9d22fc444e"/>
    <p:sldId xmlns:r="http://schemas.openxmlformats.org/officeDocument/2006/relationships" id="262" r:id="R1ce7706b0c31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ce15915704e50" /><Relationship Type="http://schemas.openxmlformats.org/officeDocument/2006/relationships/slide" Target="/ppt/slides/slide1.xml" Id="R607da22bc1a04288" /><Relationship Type="http://schemas.openxmlformats.org/officeDocument/2006/relationships/slide" Target="/ppt/slides/slide2.xml" Id="R714dd3fd057548ed" /><Relationship Type="http://schemas.openxmlformats.org/officeDocument/2006/relationships/slide" Target="/ppt/slides/slide3.xml" Id="R5d968dffcf0948f3" /><Relationship Type="http://schemas.openxmlformats.org/officeDocument/2006/relationships/slide" Target="/ppt/slides/slide4.xml" Id="R3e16bce2c2bd43ac" /><Relationship Type="http://schemas.openxmlformats.org/officeDocument/2006/relationships/slide" Target="/ppt/slides/slide5.xml" Id="Rda5157a941454421" /><Relationship Type="http://schemas.openxmlformats.org/officeDocument/2006/relationships/slide" Target="/ppt/slides/slide6.xml" Id="Rac939e9d22fc444e" /><Relationship Type="http://schemas.openxmlformats.org/officeDocument/2006/relationships/slide" Target="/ppt/slides/slide7.xml" Id="R1ce7706b0c31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454837eda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2818337a4ea4" /><Relationship Type="http://schemas.openxmlformats.org/officeDocument/2006/relationships/theme" Target="/ppt/slideMasters/theme/theme1.xml" Id="R7ecc1e304f0d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c2818337a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d11755bac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f683d14e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fba0773b4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ebb4b707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7f87c5ae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7587ba42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560620f5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14 877 909 584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214 420 675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168 498 848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328 556 287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karl.erik.sagen@asko.no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