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c88e3c02f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6854dcab5475b"/>
  </p:sldMasterIdLst>
  <p:sldIdLst>
    <p:sldId xmlns:r="http://schemas.openxmlformats.org/officeDocument/2006/relationships" id="256" r:id="R849afe57e06144b8"/>
    <p:sldId xmlns:r="http://schemas.openxmlformats.org/officeDocument/2006/relationships" id="257" r:id="Rad7c3ff26b8747c9"/>
    <p:sldId xmlns:r="http://schemas.openxmlformats.org/officeDocument/2006/relationships" id="258" r:id="Rdee448fa01994c07"/>
    <p:sldId xmlns:r="http://schemas.openxmlformats.org/officeDocument/2006/relationships" id="259" r:id="R8b793fb902f94395"/>
    <p:sldId xmlns:r="http://schemas.openxmlformats.org/officeDocument/2006/relationships" id="260" r:id="R41b1ce278b174be9"/>
    <p:sldId xmlns:r="http://schemas.openxmlformats.org/officeDocument/2006/relationships" id="261" r:id="R12dc477becf54822"/>
    <p:sldId xmlns:r="http://schemas.openxmlformats.org/officeDocument/2006/relationships" id="262" r:id="R6acca47e5962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6854dcab5475b" /><Relationship Type="http://schemas.openxmlformats.org/officeDocument/2006/relationships/slide" Target="/ppt/slides/slide1.xml" Id="R849afe57e06144b8" /><Relationship Type="http://schemas.openxmlformats.org/officeDocument/2006/relationships/slide" Target="/ppt/slides/slide2.xml" Id="Rad7c3ff26b8747c9" /><Relationship Type="http://schemas.openxmlformats.org/officeDocument/2006/relationships/slide" Target="/ppt/slides/slide3.xml" Id="Rdee448fa01994c07" /><Relationship Type="http://schemas.openxmlformats.org/officeDocument/2006/relationships/slide" Target="/ppt/slides/slide4.xml" Id="R8b793fb902f94395" /><Relationship Type="http://schemas.openxmlformats.org/officeDocument/2006/relationships/slide" Target="/ppt/slides/slide5.xml" Id="R41b1ce278b174be9" /><Relationship Type="http://schemas.openxmlformats.org/officeDocument/2006/relationships/slide" Target="/ppt/slides/slide6.xml" Id="R12dc477becf54822" /><Relationship Type="http://schemas.openxmlformats.org/officeDocument/2006/relationships/slide" Target="/ppt/slides/slide7.xml" Id="R6acca47e5962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4bdb3929e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342090a344388" /><Relationship Type="http://schemas.openxmlformats.org/officeDocument/2006/relationships/theme" Target="/ppt/slideMasters/theme/theme1.xml" Id="R58158ad5128c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342090a34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e1855a70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e96a6f7c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12b3a41f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104d94f3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345eae69c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25c2171e9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cc31c890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ASPAAS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CONSULTING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291 394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MARGRETE ASPAAS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ASPAAS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john.aspaas@ktv.no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982 082 935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