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368c2aa5bd41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33499441064607"/>
  </p:sldMasterIdLst>
  <p:sldIdLst>
    <p:sldId xmlns:r="http://schemas.openxmlformats.org/officeDocument/2006/relationships" id="256" r:id="R0f4cf27608054156"/>
    <p:sldId xmlns:r="http://schemas.openxmlformats.org/officeDocument/2006/relationships" id="257" r:id="R05ef94b5df2f434a"/>
    <p:sldId xmlns:r="http://schemas.openxmlformats.org/officeDocument/2006/relationships" id="258" r:id="R98670addc1734343"/>
    <p:sldId xmlns:r="http://schemas.openxmlformats.org/officeDocument/2006/relationships" id="259" r:id="R7331d1b153c84e16"/>
    <p:sldId xmlns:r="http://schemas.openxmlformats.org/officeDocument/2006/relationships" id="260" r:id="R01240fb799ad4499"/>
    <p:sldId xmlns:r="http://schemas.openxmlformats.org/officeDocument/2006/relationships" id="261" r:id="R850faeee99354a3b"/>
    <p:sldId xmlns:r="http://schemas.openxmlformats.org/officeDocument/2006/relationships" id="262" r:id="Raa0b45c2be8f44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33499441064607" /><Relationship Type="http://schemas.openxmlformats.org/officeDocument/2006/relationships/slide" Target="/ppt/slides/slide1.xml" Id="R0f4cf27608054156" /><Relationship Type="http://schemas.openxmlformats.org/officeDocument/2006/relationships/slide" Target="/ppt/slides/slide2.xml" Id="R05ef94b5df2f434a" /><Relationship Type="http://schemas.openxmlformats.org/officeDocument/2006/relationships/slide" Target="/ppt/slides/slide3.xml" Id="R98670addc1734343" /><Relationship Type="http://schemas.openxmlformats.org/officeDocument/2006/relationships/slide" Target="/ppt/slides/slide4.xml" Id="R7331d1b153c84e16" /><Relationship Type="http://schemas.openxmlformats.org/officeDocument/2006/relationships/slide" Target="/ppt/slides/slide5.xml" Id="R01240fb799ad4499" /><Relationship Type="http://schemas.openxmlformats.org/officeDocument/2006/relationships/slide" Target="/ppt/slides/slide6.xml" Id="R850faeee99354a3b" /><Relationship Type="http://schemas.openxmlformats.org/officeDocument/2006/relationships/slide" Target="/ppt/slides/slide7.xml" Id="Raa0b45c2be8f44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9ba049ac774b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bb030f5e946cc" /><Relationship Type="http://schemas.openxmlformats.org/officeDocument/2006/relationships/theme" Target="/ppt/slideMasters/theme/theme1.xml" Id="R465cbc1cf3d947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3bb030f5e946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3306ccde848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d6aeb3dd246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2c811d49f4e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1a7d1291248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6c72f55fb45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8141f5a024a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8d23ec0fb49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JOTUNFJELL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JOTUNFJELL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−177 216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−3 565 285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28 401 953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32 808 983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OLSEN  –  49,5 %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MÅKEFJELL AS  –  24,3 %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SVANEFJELL AS  –  24,3 %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OLSEN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plass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33 55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kristoffer@jfp.no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982 088 623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JOTUNFJELL AS</a:t>
            </a:r>
          </a:p>
        </p:txBody>
      </p:sp>
    </p:spTree>
  </p:cSld>
  <p:clrMapOvr>
    <a:masterClrMapping xmlns:a="http://schemas.openxmlformats.org/drawingml/2006/main"/>
  </p:clrMapOvr>
</p:sld>
</file>