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ab5210cee242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0d5b983fa24d89"/>
  </p:sldMasterIdLst>
  <p:sldIdLst>
    <p:sldId xmlns:r="http://schemas.openxmlformats.org/officeDocument/2006/relationships" id="256" r:id="R1d8e10f03139410a"/>
    <p:sldId xmlns:r="http://schemas.openxmlformats.org/officeDocument/2006/relationships" id="257" r:id="R4c7303b4a9204740"/>
    <p:sldId xmlns:r="http://schemas.openxmlformats.org/officeDocument/2006/relationships" id="258" r:id="Rf49983351b4b435c"/>
    <p:sldId xmlns:r="http://schemas.openxmlformats.org/officeDocument/2006/relationships" id="259" r:id="R25886918ee6549f5"/>
    <p:sldId xmlns:r="http://schemas.openxmlformats.org/officeDocument/2006/relationships" id="260" r:id="R80bce89fcf194022"/>
    <p:sldId xmlns:r="http://schemas.openxmlformats.org/officeDocument/2006/relationships" id="261" r:id="Ra058be6a0c5644b1"/>
    <p:sldId xmlns:r="http://schemas.openxmlformats.org/officeDocument/2006/relationships" id="262" r:id="Rd731c41cad414a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d5b983fa24d89" /><Relationship Type="http://schemas.openxmlformats.org/officeDocument/2006/relationships/slide" Target="/ppt/slides/slide1.xml" Id="R1d8e10f03139410a" /><Relationship Type="http://schemas.openxmlformats.org/officeDocument/2006/relationships/slide" Target="/ppt/slides/slide2.xml" Id="R4c7303b4a9204740" /><Relationship Type="http://schemas.openxmlformats.org/officeDocument/2006/relationships/slide" Target="/ppt/slides/slide3.xml" Id="Rf49983351b4b435c" /><Relationship Type="http://schemas.openxmlformats.org/officeDocument/2006/relationships/slide" Target="/ppt/slides/slide4.xml" Id="R25886918ee6549f5" /><Relationship Type="http://schemas.openxmlformats.org/officeDocument/2006/relationships/slide" Target="/ppt/slides/slide5.xml" Id="R80bce89fcf194022" /><Relationship Type="http://schemas.openxmlformats.org/officeDocument/2006/relationships/slide" Target="/ppt/slides/slide6.xml" Id="Ra058be6a0c5644b1" /><Relationship Type="http://schemas.openxmlformats.org/officeDocument/2006/relationships/slide" Target="/ppt/slides/slide7.xml" Id="Rd731c41cad414a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da481acae45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0b9d4a38a42d7" /><Relationship Type="http://schemas.openxmlformats.org/officeDocument/2006/relationships/theme" Target="/ppt/slideMasters/theme/theme1.xml" Id="Rb5d2e275e3f44f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50b9d4a38a42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fa3ea37594f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7bba15adc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c640f8bec47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18979595c47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89dca3cbc48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8fcef24ef48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5a732770c40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 SKAGEN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SKAGEN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−1 782 327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5 529 037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16 335 373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17 422 209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SKY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SKAGEN INVEST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Lundliveien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64 16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982 088 690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SKAGEN INVEST AS</a:t>
            </a:r>
          </a:p>
        </p:txBody>
      </p:sp>
    </p:spTree>
  </p:cSld>
  <p:clrMapOvr>
    <a:masterClrMapping xmlns:a="http://schemas.openxmlformats.org/drawingml/2006/main"/>
  </p:clrMapOvr>
</p:sld>
</file>