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0c56f3a59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73976ae1df4cf1"/>
  </p:sldMasterIdLst>
  <p:sldIdLst>
    <p:sldId xmlns:r="http://schemas.openxmlformats.org/officeDocument/2006/relationships" id="256" r:id="Rc2d945527d0847d4"/>
    <p:sldId xmlns:r="http://schemas.openxmlformats.org/officeDocument/2006/relationships" id="257" r:id="Rd2e2fcf015aa4a03"/>
    <p:sldId xmlns:r="http://schemas.openxmlformats.org/officeDocument/2006/relationships" id="258" r:id="R86188e4ef5d3403c"/>
    <p:sldId xmlns:r="http://schemas.openxmlformats.org/officeDocument/2006/relationships" id="259" r:id="R8e82122c65e84fff"/>
    <p:sldId xmlns:r="http://schemas.openxmlformats.org/officeDocument/2006/relationships" id="260" r:id="R02264bf3f1de4793"/>
    <p:sldId xmlns:r="http://schemas.openxmlformats.org/officeDocument/2006/relationships" id="261" r:id="R921cbbc6cfa64fa2"/>
    <p:sldId xmlns:r="http://schemas.openxmlformats.org/officeDocument/2006/relationships" id="262" r:id="R42ddca14ff13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3976ae1df4cf1" /><Relationship Type="http://schemas.openxmlformats.org/officeDocument/2006/relationships/slide" Target="/ppt/slides/slide1.xml" Id="Rc2d945527d0847d4" /><Relationship Type="http://schemas.openxmlformats.org/officeDocument/2006/relationships/slide" Target="/ppt/slides/slide2.xml" Id="Rd2e2fcf015aa4a03" /><Relationship Type="http://schemas.openxmlformats.org/officeDocument/2006/relationships/slide" Target="/ppt/slides/slide3.xml" Id="R86188e4ef5d3403c" /><Relationship Type="http://schemas.openxmlformats.org/officeDocument/2006/relationships/slide" Target="/ppt/slides/slide4.xml" Id="R8e82122c65e84fff" /><Relationship Type="http://schemas.openxmlformats.org/officeDocument/2006/relationships/slide" Target="/ppt/slides/slide5.xml" Id="R02264bf3f1de4793" /><Relationship Type="http://schemas.openxmlformats.org/officeDocument/2006/relationships/slide" Target="/ppt/slides/slide6.xml" Id="R921cbbc6cfa64fa2" /><Relationship Type="http://schemas.openxmlformats.org/officeDocument/2006/relationships/slide" Target="/ppt/slides/slide7.xml" Id="R42ddca14ff13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1d017fa20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da10192a3412c" /><Relationship Type="http://schemas.openxmlformats.org/officeDocument/2006/relationships/theme" Target="/ppt/slideMasters/theme/theme1.xml" Id="R43a7da07e71f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da10192a3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5c5c74b2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92b5f654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1417d93b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ba6a5df6c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1640a6241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a6bad0807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2eda01728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