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50a585e962544e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e6b7122e5914b7a"/>
  </p:sldMasterIdLst>
  <p:sldIdLst>
    <p:sldId xmlns:r="http://schemas.openxmlformats.org/officeDocument/2006/relationships" id="256" r:id="R6ef7ff2064c644c7"/>
    <p:sldId xmlns:r="http://schemas.openxmlformats.org/officeDocument/2006/relationships" id="257" r:id="R18611b0c07ef429e"/>
    <p:sldId xmlns:r="http://schemas.openxmlformats.org/officeDocument/2006/relationships" id="258" r:id="Ref7d8e0914d64841"/>
    <p:sldId xmlns:r="http://schemas.openxmlformats.org/officeDocument/2006/relationships" id="259" r:id="R25788b3871b34237"/>
    <p:sldId xmlns:r="http://schemas.openxmlformats.org/officeDocument/2006/relationships" id="260" r:id="Ra09b5dcfe84e4ff8"/>
    <p:sldId xmlns:r="http://schemas.openxmlformats.org/officeDocument/2006/relationships" id="261" r:id="R5f5ee6f2f3324b54"/>
    <p:sldId xmlns:r="http://schemas.openxmlformats.org/officeDocument/2006/relationships" id="262" r:id="R5721e41a5cc0451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6b7122e5914b7a" /><Relationship Type="http://schemas.openxmlformats.org/officeDocument/2006/relationships/slide" Target="/ppt/slides/slide1.xml" Id="R6ef7ff2064c644c7" /><Relationship Type="http://schemas.openxmlformats.org/officeDocument/2006/relationships/slide" Target="/ppt/slides/slide2.xml" Id="R18611b0c07ef429e" /><Relationship Type="http://schemas.openxmlformats.org/officeDocument/2006/relationships/slide" Target="/ppt/slides/slide3.xml" Id="Ref7d8e0914d64841" /><Relationship Type="http://schemas.openxmlformats.org/officeDocument/2006/relationships/slide" Target="/ppt/slides/slide4.xml" Id="R25788b3871b34237" /><Relationship Type="http://schemas.openxmlformats.org/officeDocument/2006/relationships/slide" Target="/ppt/slides/slide5.xml" Id="Ra09b5dcfe84e4ff8" /><Relationship Type="http://schemas.openxmlformats.org/officeDocument/2006/relationships/slide" Target="/ppt/slides/slide6.xml" Id="R5f5ee6f2f3324b54" /><Relationship Type="http://schemas.openxmlformats.org/officeDocument/2006/relationships/slide" Target="/ppt/slides/slide7.xml" Id="R5721e41a5cc0451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b0880f8d7e409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3e879522bd49c1" /><Relationship Type="http://schemas.openxmlformats.org/officeDocument/2006/relationships/theme" Target="/ppt/slideMasters/theme/theme1.xml" Id="R6233a1de706e4b4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13e879522bd49c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07295d54e64cc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edf5bb650c417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8e43a2c26f48a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f56aabb9524e5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a7e33893ef48c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8c47ce5f1447f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2c8c42426c466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BJELLAND VVS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BJELLAND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BJELLAND VVS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BJELLAND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BJELLAND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BJELLAND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16 701 409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2 924 429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2 398 522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8 602 746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15 567 608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BJELLAND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BASO HOLDING 2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BJELLAND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Kvalamarka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5514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70 45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post@bjellandvvs.no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www.bjellandvvs.no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982 096 839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BJELLAND VVS AS</a:t>
            </a:r>
          </a:p>
        </p:txBody>
      </p:sp>
    </p:spTree>
  </p:cSld>
  <p:clrMapOvr>
    <a:masterClrMapping xmlns:a="http://schemas.openxmlformats.org/drawingml/2006/main"/>
  </p:clrMapOvr>
</p:sld>
</file>