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7896a8e99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de5498e4149ca"/>
  </p:sldMasterIdLst>
  <p:sldIdLst>
    <p:sldId xmlns:r="http://schemas.openxmlformats.org/officeDocument/2006/relationships" id="256" r:id="Rb3bfd1d422234043"/>
    <p:sldId xmlns:r="http://schemas.openxmlformats.org/officeDocument/2006/relationships" id="257" r:id="R24b4322e00324809"/>
    <p:sldId xmlns:r="http://schemas.openxmlformats.org/officeDocument/2006/relationships" id="258" r:id="R2e942d5ae2714eea"/>
    <p:sldId xmlns:r="http://schemas.openxmlformats.org/officeDocument/2006/relationships" id="259" r:id="R0ae22be0b08c49d6"/>
    <p:sldId xmlns:r="http://schemas.openxmlformats.org/officeDocument/2006/relationships" id="260" r:id="R35f96e5e49974b86"/>
    <p:sldId xmlns:r="http://schemas.openxmlformats.org/officeDocument/2006/relationships" id="261" r:id="R1df5748ca02042ce"/>
    <p:sldId xmlns:r="http://schemas.openxmlformats.org/officeDocument/2006/relationships" id="262" r:id="R1323464c91e4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de5498e4149ca" /><Relationship Type="http://schemas.openxmlformats.org/officeDocument/2006/relationships/slide" Target="/ppt/slides/slide1.xml" Id="Rb3bfd1d422234043" /><Relationship Type="http://schemas.openxmlformats.org/officeDocument/2006/relationships/slide" Target="/ppt/slides/slide2.xml" Id="R24b4322e00324809" /><Relationship Type="http://schemas.openxmlformats.org/officeDocument/2006/relationships/slide" Target="/ppt/slides/slide3.xml" Id="R2e942d5ae2714eea" /><Relationship Type="http://schemas.openxmlformats.org/officeDocument/2006/relationships/slide" Target="/ppt/slides/slide4.xml" Id="R0ae22be0b08c49d6" /><Relationship Type="http://schemas.openxmlformats.org/officeDocument/2006/relationships/slide" Target="/ppt/slides/slide5.xml" Id="R35f96e5e49974b86" /><Relationship Type="http://schemas.openxmlformats.org/officeDocument/2006/relationships/slide" Target="/ppt/slides/slide6.xml" Id="R1df5748ca02042ce" /><Relationship Type="http://schemas.openxmlformats.org/officeDocument/2006/relationships/slide" Target="/ppt/slides/slide7.xml" Id="R1323464c91e4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c4c1a81ab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aa75be494dc1" /><Relationship Type="http://schemas.openxmlformats.org/officeDocument/2006/relationships/theme" Target="/ppt/slideMasters/theme/theme1.xml" Id="R918ad8d013bb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caa75be49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1f55f0cca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b0b080b1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eb7ba853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a5e79c3a6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186220e3f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c1a84e95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f94aa1627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HEGGLAND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HEGGLAND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Nattland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982 098 947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HEGGLAND AS</a:t>
            </a:r>
          </a:p>
        </p:txBody>
      </p:sp>
    </p:spTree>
  </p:cSld>
  <p:clrMapOvr>
    <a:masterClrMapping xmlns:a="http://schemas.openxmlformats.org/drawingml/2006/main"/>
  </p:clrMapOvr>
</p:sld>
</file>