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01960e39b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9a2fd48ac04cca"/>
  </p:sldMasterIdLst>
  <p:sldIdLst>
    <p:sldId xmlns:r="http://schemas.openxmlformats.org/officeDocument/2006/relationships" id="256" r:id="R701591d06c604054"/>
    <p:sldId xmlns:r="http://schemas.openxmlformats.org/officeDocument/2006/relationships" id="257" r:id="Rd1b372aaa4d54f96"/>
    <p:sldId xmlns:r="http://schemas.openxmlformats.org/officeDocument/2006/relationships" id="258" r:id="R918584d644c14628"/>
    <p:sldId xmlns:r="http://schemas.openxmlformats.org/officeDocument/2006/relationships" id="259" r:id="R462c1de597b34638"/>
    <p:sldId xmlns:r="http://schemas.openxmlformats.org/officeDocument/2006/relationships" id="260" r:id="R56aea98aee0645da"/>
    <p:sldId xmlns:r="http://schemas.openxmlformats.org/officeDocument/2006/relationships" id="261" r:id="R70ec52e2aa18492f"/>
    <p:sldId xmlns:r="http://schemas.openxmlformats.org/officeDocument/2006/relationships" id="262" r:id="R42f52b05ec8944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a2fd48ac04cca" /><Relationship Type="http://schemas.openxmlformats.org/officeDocument/2006/relationships/slide" Target="/ppt/slides/slide1.xml" Id="R701591d06c604054" /><Relationship Type="http://schemas.openxmlformats.org/officeDocument/2006/relationships/slide" Target="/ppt/slides/slide2.xml" Id="Rd1b372aaa4d54f96" /><Relationship Type="http://schemas.openxmlformats.org/officeDocument/2006/relationships/slide" Target="/ppt/slides/slide3.xml" Id="R918584d644c14628" /><Relationship Type="http://schemas.openxmlformats.org/officeDocument/2006/relationships/slide" Target="/ppt/slides/slide4.xml" Id="R462c1de597b34638" /><Relationship Type="http://schemas.openxmlformats.org/officeDocument/2006/relationships/slide" Target="/ppt/slides/slide5.xml" Id="R56aea98aee0645da" /><Relationship Type="http://schemas.openxmlformats.org/officeDocument/2006/relationships/slide" Target="/ppt/slides/slide6.xml" Id="R70ec52e2aa18492f" /><Relationship Type="http://schemas.openxmlformats.org/officeDocument/2006/relationships/slide" Target="/ppt/slides/slide7.xml" Id="R42f52b05ec8944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e3422610d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0eab3309449d1" /><Relationship Type="http://schemas.openxmlformats.org/officeDocument/2006/relationships/theme" Target="/ppt/slideMasters/theme/theme1.xml" Id="Rd18c524dd1b5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0eab33094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732800b82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0fb5f77ae41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635bb5b0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88f2913042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e4d879de45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12fb29c454e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e1cbc1b46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TAKSTFIRMA KARLSTAD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TAKSTFIRMA KARLSTAD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257 783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669 285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KARLSTAD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Karlstad, Elgveien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magnuskarlstad1982@gmail.com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982 113 148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TAKSTFIRMA KARLSTAD AS</a:t>
            </a:r>
          </a:p>
        </p:txBody>
      </p:sp>
    </p:spTree>
  </p:cSld>
  <p:clrMapOvr>
    <a:masterClrMapping xmlns:a="http://schemas.openxmlformats.org/drawingml/2006/main"/>
  </p:clrMapOvr>
</p:sld>
</file>