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93bd10e77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0da13bce34be8"/>
  </p:sldMasterIdLst>
  <p:sldIdLst>
    <p:sldId xmlns:r="http://schemas.openxmlformats.org/officeDocument/2006/relationships" id="256" r:id="R04388859e9f04f85"/>
    <p:sldId xmlns:r="http://schemas.openxmlformats.org/officeDocument/2006/relationships" id="257" r:id="R9dd9fc82761d4b3c"/>
    <p:sldId xmlns:r="http://schemas.openxmlformats.org/officeDocument/2006/relationships" id="258" r:id="Rdbe61e1dde1647e8"/>
    <p:sldId xmlns:r="http://schemas.openxmlformats.org/officeDocument/2006/relationships" id="259" r:id="R29162184ba1d455f"/>
    <p:sldId xmlns:r="http://schemas.openxmlformats.org/officeDocument/2006/relationships" id="260" r:id="Rc2bd679ebbc04e1f"/>
    <p:sldId xmlns:r="http://schemas.openxmlformats.org/officeDocument/2006/relationships" id="261" r:id="R616f5cb4c66340ea"/>
    <p:sldId xmlns:r="http://schemas.openxmlformats.org/officeDocument/2006/relationships" id="262" r:id="R1491a1693f42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0da13bce34be8" /><Relationship Type="http://schemas.openxmlformats.org/officeDocument/2006/relationships/slide" Target="/ppt/slides/slide1.xml" Id="R04388859e9f04f85" /><Relationship Type="http://schemas.openxmlformats.org/officeDocument/2006/relationships/slide" Target="/ppt/slides/slide2.xml" Id="R9dd9fc82761d4b3c" /><Relationship Type="http://schemas.openxmlformats.org/officeDocument/2006/relationships/slide" Target="/ppt/slides/slide3.xml" Id="Rdbe61e1dde1647e8" /><Relationship Type="http://schemas.openxmlformats.org/officeDocument/2006/relationships/slide" Target="/ppt/slides/slide4.xml" Id="R29162184ba1d455f" /><Relationship Type="http://schemas.openxmlformats.org/officeDocument/2006/relationships/slide" Target="/ppt/slides/slide5.xml" Id="Rc2bd679ebbc04e1f" /><Relationship Type="http://schemas.openxmlformats.org/officeDocument/2006/relationships/slide" Target="/ppt/slides/slide6.xml" Id="R616f5cb4c66340ea" /><Relationship Type="http://schemas.openxmlformats.org/officeDocument/2006/relationships/slide" Target="/ppt/slides/slide7.xml" Id="R1491a1693f42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4c11d0d56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e483ad184894" /><Relationship Type="http://schemas.openxmlformats.org/officeDocument/2006/relationships/theme" Target="/ppt/slideMasters/theme/theme1.xml" Id="R14c1c0591df2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ee483ad18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17c0cd7e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2e10699a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47b5f833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0eaa0e24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317225af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ac441b93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32b1ffb4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