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86d9eb500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8fa16d9eaa4245"/>
  </p:sldMasterIdLst>
  <p:sldIdLst>
    <p:sldId xmlns:r="http://schemas.openxmlformats.org/officeDocument/2006/relationships" id="256" r:id="Ra836af058312482f"/>
    <p:sldId xmlns:r="http://schemas.openxmlformats.org/officeDocument/2006/relationships" id="257" r:id="Re1f97e8faf9f4381"/>
    <p:sldId xmlns:r="http://schemas.openxmlformats.org/officeDocument/2006/relationships" id="258" r:id="R42d08715399044ed"/>
    <p:sldId xmlns:r="http://schemas.openxmlformats.org/officeDocument/2006/relationships" id="259" r:id="Re0fa2efe779643d0"/>
    <p:sldId xmlns:r="http://schemas.openxmlformats.org/officeDocument/2006/relationships" id="260" r:id="Rf28211c204744fbc"/>
    <p:sldId xmlns:r="http://schemas.openxmlformats.org/officeDocument/2006/relationships" id="261" r:id="Rd9ee25d44a974c47"/>
    <p:sldId xmlns:r="http://schemas.openxmlformats.org/officeDocument/2006/relationships" id="262" r:id="R3a2c31a412fe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fa16d9eaa4245" /><Relationship Type="http://schemas.openxmlformats.org/officeDocument/2006/relationships/slide" Target="/ppt/slides/slide1.xml" Id="Ra836af058312482f" /><Relationship Type="http://schemas.openxmlformats.org/officeDocument/2006/relationships/slide" Target="/ppt/slides/slide2.xml" Id="Re1f97e8faf9f4381" /><Relationship Type="http://schemas.openxmlformats.org/officeDocument/2006/relationships/slide" Target="/ppt/slides/slide3.xml" Id="R42d08715399044ed" /><Relationship Type="http://schemas.openxmlformats.org/officeDocument/2006/relationships/slide" Target="/ppt/slides/slide4.xml" Id="Re0fa2efe779643d0" /><Relationship Type="http://schemas.openxmlformats.org/officeDocument/2006/relationships/slide" Target="/ppt/slides/slide5.xml" Id="Rf28211c204744fbc" /><Relationship Type="http://schemas.openxmlformats.org/officeDocument/2006/relationships/slide" Target="/ppt/slides/slide6.xml" Id="Rd9ee25d44a974c47" /><Relationship Type="http://schemas.openxmlformats.org/officeDocument/2006/relationships/slide" Target="/ppt/slides/slide7.xml" Id="R3a2c31a412fe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2f7c4e754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0800d1e3e406f" /><Relationship Type="http://schemas.openxmlformats.org/officeDocument/2006/relationships/theme" Target="/ppt/slideMasters/theme/theme1.xml" Id="R114a1fb4c8e7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0800d1e3e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3278c53f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da838fa6647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64b28eb93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ae8514d5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b1722beea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1fcc5d95e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4a220b84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RJUKAN VVS &amp;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VVS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 VVS &amp; ELEKTRO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VVS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VVS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VVS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49 104 930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4 694 959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23 803 049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36 925 021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VVS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LURÅS ANFINN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ØYALAND SVEIN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STORØYGARD TOMMY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VVS &amp;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Svaddevegen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post@rjukan-vvs.no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982 142 601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VVS &amp; ELEKTRO AS</a:t>
            </a:r>
          </a:p>
        </p:txBody>
      </p:sp>
    </p:spTree>
  </p:cSld>
  <p:clrMapOvr>
    <a:masterClrMapping xmlns:a="http://schemas.openxmlformats.org/drawingml/2006/main"/>
  </p:clrMapOvr>
</p:sld>
</file>