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594afe3b694c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06eb21f6e0410d"/>
  </p:sldMasterIdLst>
  <p:sldIdLst>
    <p:sldId xmlns:r="http://schemas.openxmlformats.org/officeDocument/2006/relationships" id="256" r:id="Rdeb46c721c51449a"/>
    <p:sldId xmlns:r="http://schemas.openxmlformats.org/officeDocument/2006/relationships" id="257" r:id="R1d0c68f15f624f77"/>
    <p:sldId xmlns:r="http://schemas.openxmlformats.org/officeDocument/2006/relationships" id="258" r:id="R9e3ab2319f4a4f7a"/>
    <p:sldId xmlns:r="http://schemas.openxmlformats.org/officeDocument/2006/relationships" id="259" r:id="R0b3425ece0004538"/>
    <p:sldId xmlns:r="http://schemas.openxmlformats.org/officeDocument/2006/relationships" id="260" r:id="Rcea92ea647614164"/>
    <p:sldId xmlns:r="http://schemas.openxmlformats.org/officeDocument/2006/relationships" id="261" r:id="Rc3da269ab506458a"/>
    <p:sldId xmlns:r="http://schemas.openxmlformats.org/officeDocument/2006/relationships" id="262" r:id="Rbeb4ace9037141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6eb21f6e0410d" /><Relationship Type="http://schemas.openxmlformats.org/officeDocument/2006/relationships/slide" Target="/ppt/slides/slide1.xml" Id="Rdeb46c721c51449a" /><Relationship Type="http://schemas.openxmlformats.org/officeDocument/2006/relationships/slide" Target="/ppt/slides/slide2.xml" Id="R1d0c68f15f624f77" /><Relationship Type="http://schemas.openxmlformats.org/officeDocument/2006/relationships/slide" Target="/ppt/slides/slide3.xml" Id="R9e3ab2319f4a4f7a" /><Relationship Type="http://schemas.openxmlformats.org/officeDocument/2006/relationships/slide" Target="/ppt/slides/slide4.xml" Id="R0b3425ece0004538" /><Relationship Type="http://schemas.openxmlformats.org/officeDocument/2006/relationships/slide" Target="/ppt/slides/slide5.xml" Id="Rcea92ea647614164" /><Relationship Type="http://schemas.openxmlformats.org/officeDocument/2006/relationships/slide" Target="/ppt/slides/slide6.xml" Id="Rc3da269ab506458a" /><Relationship Type="http://schemas.openxmlformats.org/officeDocument/2006/relationships/slide" Target="/ppt/slides/slide7.xml" Id="Rbeb4ace9037141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a2451735249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78de96ac344e3" /><Relationship Type="http://schemas.openxmlformats.org/officeDocument/2006/relationships/theme" Target="/ppt/slideMasters/theme/theme1.xml" Id="R9f4fe884e8c846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878de96ac344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ef9a326624f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8242d2fe447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671f464cd42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eceda30dd47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74bba4cf948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695baec3d41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681d3b4eb40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EIENDOM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3 119 134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−16 882 269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19 677 394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1 984 340 979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3 347 288 080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982 147 417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EIENDOM AS</a:t>
            </a:r>
          </a:p>
        </p:txBody>
      </p:sp>
    </p:spTree>
  </p:cSld>
  <p:clrMapOvr>
    <a:masterClrMapping xmlns:a="http://schemas.openxmlformats.org/drawingml/2006/main"/>
  </p:clrMapOvr>
</p:sld>
</file>