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efd22d50b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14c9eb07d49d1"/>
  </p:sldMasterIdLst>
  <p:sldIdLst>
    <p:sldId xmlns:r="http://schemas.openxmlformats.org/officeDocument/2006/relationships" id="256" r:id="R7c269f3c5fbf4ebb"/>
    <p:sldId xmlns:r="http://schemas.openxmlformats.org/officeDocument/2006/relationships" id="257" r:id="Ra73f73dea47241fb"/>
    <p:sldId xmlns:r="http://schemas.openxmlformats.org/officeDocument/2006/relationships" id="258" r:id="R0447d13e325b430e"/>
    <p:sldId xmlns:r="http://schemas.openxmlformats.org/officeDocument/2006/relationships" id="259" r:id="Rb7856ffd5e6b498c"/>
    <p:sldId xmlns:r="http://schemas.openxmlformats.org/officeDocument/2006/relationships" id="260" r:id="R446517d9536d43df"/>
    <p:sldId xmlns:r="http://schemas.openxmlformats.org/officeDocument/2006/relationships" id="261" r:id="R7af3d89ea7614dd9"/>
    <p:sldId xmlns:r="http://schemas.openxmlformats.org/officeDocument/2006/relationships" id="262" r:id="Re15b73a66b37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14c9eb07d49d1" /><Relationship Type="http://schemas.openxmlformats.org/officeDocument/2006/relationships/slide" Target="/ppt/slides/slide1.xml" Id="R7c269f3c5fbf4ebb" /><Relationship Type="http://schemas.openxmlformats.org/officeDocument/2006/relationships/slide" Target="/ppt/slides/slide2.xml" Id="Ra73f73dea47241fb" /><Relationship Type="http://schemas.openxmlformats.org/officeDocument/2006/relationships/slide" Target="/ppt/slides/slide3.xml" Id="R0447d13e325b430e" /><Relationship Type="http://schemas.openxmlformats.org/officeDocument/2006/relationships/slide" Target="/ppt/slides/slide4.xml" Id="Rb7856ffd5e6b498c" /><Relationship Type="http://schemas.openxmlformats.org/officeDocument/2006/relationships/slide" Target="/ppt/slides/slide5.xml" Id="R446517d9536d43df" /><Relationship Type="http://schemas.openxmlformats.org/officeDocument/2006/relationships/slide" Target="/ppt/slides/slide6.xml" Id="R7af3d89ea7614dd9" /><Relationship Type="http://schemas.openxmlformats.org/officeDocument/2006/relationships/slide" Target="/ppt/slides/slide7.xml" Id="Re15b73a66b37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6b8a09160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e22d7b054a9e" /><Relationship Type="http://schemas.openxmlformats.org/officeDocument/2006/relationships/theme" Target="/ppt/slideMasters/theme/theme1.xml" Id="R5f6fc726c474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8e22d7b05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3ec6c052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672152428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4e37a3b4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a569b8ac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adda37426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55aac8378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29bfaccf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ODD STEINAR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ODD STEINAR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ODD STEINAR HANSEN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ODD STEINAR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ODD STEINAR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ODD STEINAR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52 535 261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−1 511 782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9 160 932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20 215 932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ODD STEINAR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ODD STEINAR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2830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boye@eosh.no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982 155 959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ODD STEINAR HANSEN AS</a:t>
            </a:r>
          </a:p>
        </p:txBody>
      </p:sp>
    </p:spTree>
  </p:cSld>
  <p:clrMapOvr>
    <a:masterClrMapping xmlns:a="http://schemas.openxmlformats.org/drawingml/2006/main"/>
  </p:clrMapOvr>
</p:sld>
</file>