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831cf32bca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1ee75afd5468c"/>
  </p:sldMasterIdLst>
  <p:sldIdLst>
    <p:sldId xmlns:r="http://schemas.openxmlformats.org/officeDocument/2006/relationships" id="256" r:id="R0665ce7244fe476c"/>
    <p:sldId xmlns:r="http://schemas.openxmlformats.org/officeDocument/2006/relationships" id="257" r:id="Re5098876f62b4276"/>
    <p:sldId xmlns:r="http://schemas.openxmlformats.org/officeDocument/2006/relationships" id="258" r:id="R4d68924cc9c5456d"/>
    <p:sldId xmlns:r="http://schemas.openxmlformats.org/officeDocument/2006/relationships" id="259" r:id="R1165c428e2984154"/>
    <p:sldId xmlns:r="http://schemas.openxmlformats.org/officeDocument/2006/relationships" id="260" r:id="R0e621ae429ba4344"/>
    <p:sldId xmlns:r="http://schemas.openxmlformats.org/officeDocument/2006/relationships" id="261" r:id="R64e48a4f71b748f8"/>
    <p:sldId xmlns:r="http://schemas.openxmlformats.org/officeDocument/2006/relationships" id="262" r:id="Ra528297b3dfd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1ee75afd5468c" /><Relationship Type="http://schemas.openxmlformats.org/officeDocument/2006/relationships/slide" Target="/ppt/slides/slide1.xml" Id="R0665ce7244fe476c" /><Relationship Type="http://schemas.openxmlformats.org/officeDocument/2006/relationships/slide" Target="/ppt/slides/slide2.xml" Id="Re5098876f62b4276" /><Relationship Type="http://schemas.openxmlformats.org/officeDocument/2006/relationships/slide" Target="/ppt/slides/slide3.xml" Id="R4d68924cc9c5456d" /><Relationship Type="http://schemas.openxmlformats.org/officeDocument/2006/relationships/slide" Target="/ppt/slides/slide4.xml" Id="R1165c428e2984154" /><Relationship Type="http://schemas.openxmlformats.org/officeDocument/2006/relationships/slide" Target="/ppt/slides/slide5.xml" Id="R0e621ae429ba4344" /><Relationship Type="http://schemas.openxmlformats.org/officeDocument/2006/relationships/slide" Target="/ppt/slides/slide6.xml" Id="R64e48a4f71b748f8" /><Relationship Type="http://schemas.openxmlformats.org/officeDocument/2006/relationships/slide" Target="/ppt/slides/slide7.xml" Id="Ra528297b3dfd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7510fb3d0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5bd448506408a" /><Relationship Type="http://schemas.openxmlformats.org/officeDocument/2006/relationships/theme" Target="/ppt/slideMasters/theme/theme1.xml" Id="R40ed59a5d7da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5bd448506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d61540af641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587d8c78b48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5d4a3a522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71460b92f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b87f97fea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c04c910e4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b0535add6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1 SUNNDALSRØR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SUNNDALSRØR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1 SUNNDALSRØR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SUNNDALSRØR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SUNNDALSRØR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SUNNDALSRØR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12 530 739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−776 361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−2 265 133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4 516 808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SUNNDALSRØR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SH-TOTAL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SUNNDALSRØR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ste@ror1.no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www.ror1sunndal.no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982 156 033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SUNNDALSRØR AS</a:t>
            </a:r>
          </a:p>
        </p:txBody>
      </p:sp>
    </p:spTree>
  </p:cSld>
  <p:clrMapOvr>
    <a:masterClrMapping xmlns:a="http://schemas.openxmlformats.org/drawingml/2006/main"/>
  </p:clrMapOvr>
</p:sld>
</file>