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a773bb1ed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b464f8f094598"/>
  </p:sldMasterIdLst>
  <p:sldIdLst>
    <p:sldId xmlns:r="http://schemas.openxmlformats.org/officeDocument/2006/relationships" id="256" r:id="Rc8e42ff86d694802"/>
    <p:sldId xmlns:r="http://schemas.openxmlformats.org/officeDocument/2006/relationships" id="257" r:id="Rb8d9d025fe594bd4"/>
    <p:sldId xmlns:r="http://schemas.openxmlformats.org/officeDocument/2006/relationships" id="258" r:id="R62ee70cadccf466c"/>
    <p:sldId xmlns:r="http://schemas.openxmlformats.org/officeDocument/2006/relationships" id="259" r:id="Rf26d8aac4e4847b7"/>
    <p:sldId xmlns:r="http://schemas.openxmlformats.org/officeDocument/2006/relationships" id="260" r:id="R0c9daabd59df4a15"/>
    <p:sldId xmlns:r="http://schemas.openxmlformats.org/officeDocument/2006/relationships" id="261" r:id="R985297c0c9484dfc"/>
    <p:sldId xmlns:r="http://schemas.openxmlformats.org/officeDocument/2006/relationships" id="262" r:id="R8784d2e746a6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b464f8f094598" /><Relationship Type="http://schemas.openxmlformats.org/officeDocument/2006/relationships/slide" Target="/ppt/slides/slide1.xml" Id="Rc8e42ff86d694802" /><Relationship Type="http://schemas.openxmlformats.org/officeDocument/2006/relationships/slide" Target="/ppt/slides/slide2.xml" Id="Rb8d9d025fe594bd4" /><Relationship Type="http://schemas.openxmlformats.org/officeDocument/2006/relationships/slide" Target="/ppt/slides/slide3.xml" Id="R62ee70cadccf466c" /><Relationship Type="http://schemas.openxmlformats.org/officeDocument/2006/relationships/slide" Target="/ppt/slides/slide4.xml" Id="Rf26d8aac4e4847b7" /><Relationship Type="http://schemas.openxmlformats.org/officeDocument/2006/relationships/slide" Target="/ppt/slides/slide5.xml" Id="R0c9daabd59df4a15" /><Relationship Type="http://schemas.openxmlformats.org/officeDocument/2006/relationships/slide" Target="/ppt/slides/slide6.xml" Id="R985297c0c9484dfc" /><Relationship Type="http://schemas.openxmlformats.org/officeDocument/2006/relationships/slide" Target="/ppt/slides/slide7.xml" Id="R8784d2e746a6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5115c5447c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bd1bc3a754a69" /><Relationship Type="http://schemas.openxmlformats.org/officeDocument/2006/relationships/theme" Target="/ppt/slideMasters/theme/theme1.xml" Id="R11a278d1f9de43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bd1bc3a754a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ed9e214fb45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a556848d241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112136df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5f429b88c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524f86725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8041d36ea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c0c7c73a44a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VENDLA AS ble etablert [år] og holder til i Torangsvåg.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126 439 015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33 502 671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24 374 091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148 520 914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308 562 141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BAKKJEN HOLDING AS  –  41,9 %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RASTE AS  –  29,1 %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Austevollshella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5384 Torangsvåg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982 165 407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VENDLA AS</a:t>
            </a:r>
          </a:p>
        </p:txBody>
      </p:sp>
    </p:spTree>
  </p:cSld>
  <p:clrMapOvr>
    <a:masterClrMapping xmlns:a="http://schemas.openxmlformats.org/drawingml/2006/main"/>
  </p:clrMapOvr>
</p:sld>
</file>