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f0229225b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af6e298ca49e9"/>
  </p:sldMasterIdLst>
  <p:sldIdLst>
    <p:sldId xmlns:r="http://schemas.openxmlformats.org/officeDocument/2006/relationships" id="256" r:id="Rc603e3c03e8c4e38"/>
    <p:sldId xmlns:r="http://schemas.openxmlformats.org/officeDocument/2006/relationships" id="257" r:id="R8fcc3bc218b24f86"/>
    <p:sldId xmlns:r="http://schemas.openxmlformats.org/officeDocument/2006/relationships" id="258" r:id="Reeb800c756de4fdb"/>
    <p:sldId xmlns:r="http://schemas.openxmlformats.org/officeDocument/2006/relationships" id="259" r:id="R391d8fb574874f15"/>
    <p:sldId xmlns:r="http://schemas.openxmlformats.org/officeDocument/2006/relationships" id="260" r:id="R2db58adc06194390"/>
    <p:sldId xmlns:r="http://schemas.openxmlformats.org/officeDocument/2006/relationships" id="261" r:id="R09b20cdceebe410c"/>
    <p:sldId xmlns:r="http://schemas.openxmlformats.org/officeDocument/2006/relationships" id="262" r:id="Rab8e27dc66cd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af6e298ca49e9" /><Relationship Type="http://schemas.openxmlformats.org/officeDocument/2006/relationships/slide" Target="/ppt/slides/slide1.xml" Id="Rc603e3c03e8c4e38" /><Relationship Type="http://schemas.openxmlformats.org/officeDocument/2006/relationships/slide" Target="/ppt/slides/slide2.xml" Id="R8fcc3bc218b24f86" /><Relationship Type="http://schemas.openxmlformats.org/officeDocument/2006/relationships/slide" Target="/ppt/slides/slide3.xml" Id="Reeb800c756de4fdb" /><Relationship Type="http://schemas.openxmlformats.org/officeDocument/2006/relationships/slide" Target="/ppt/slides/slide4.xml" Id="R391d8fb574874f15" /><Relationship Type="http://schemas.openxmlformats.org/officeDocument/2006/relationships/slide" Target="/ppt/slides/slide5.xml" Id="R2db58adc06194390" /><Relationship Type="http://schemas.openxmlformats.org/officeDocument/2006/relationships/slide" Target="/ppt/slides/slide6.xml" Id="R09b20cdceebe410c" /><Relationship Type="http://schemas.openxmlformats.org/officeDocument/2006/relationships/slide" Target="/ppt/slides/slide7.xml" Id="Rab8e27dc66cd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6566d5ed5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990bc6af849e7" /><Relationship Type="http://schemas.openxmlformats.org/officeDocument/2006/relationships/theme" Target="/ppt/slideMasters/theme/theme1.xml" Id="R2835e1cced3a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990bc6af8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92b48de0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8ab47aab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6e042641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9f696ab4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e930bdf5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ab8feef041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a503092d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