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4172d9d4b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5e8fa89294b40"/>
  </p:sldMasterIdLst>
  <p:sldIdLst>
    <p:sldId xmlns:r="http://schemas.openxmlformats.org/officeDocument/2006/relationships" id="256" r:id="R5460853549304767"/>
    <p:sldId xmlns:r="http://schemas.openxmlformats.org/officeDocument/2006/relationships" id="257" r:id="R662264b3843e446b"/>
    <p:sldId xmlns:r="http://schemas.openxmlformats.org/officeDocument/2006/relationships" id="258" r:id="R1d2d2014010444b6"/>
    <p:sldId xmlns:r="http://schemas.openxmlformats.org/officeDocument/2006/relationships" id="259" r:id="Rfab1bace4b0c4f8b"/>
    <p:sldId xmlns:r="http://schemas.openxmlformats.org/officeDocument/2006/relationships" id="260" r:id="R51565b3dc05d408f"/>
    <p:sldId xmlns:r="http://schemas.openxmlformats.org/officeDocument/2006/relationships" id="261" r:id="R45b797c261974be0"/>
    <p:sldId xmlns:r="http://schemas.openxmlformats.org/officeDocument/2006/relationships" id="262" r:id="Rca5f098c6af5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5e8fa89294b40" /><Relationship Type="http://schemas.openxmlformats.org/officeDocument/2006/relationships/slide" Target="/ppt/slides/slide1.xml" Id="R5460853549304767" /><Relationship Type="http://schemas.openxmlformats.org/officeDocument/2006/relationships/slide" Target="/ppt/slides/slide2.xml" Id="R662264b3843e446b" /><Relationship Type="http://schemas.openxmlformats.org/officeDocument/2006/relationships/slide" Target="/ppt/slides/slide3.xml" Id="R1d2d2014010444b6" /><Relationship Type="http://schemas.openxmlformats.org/officeDocument/2006/relationships/slide" Target="/ppt/slides/slide4.xml" Id="Rfab1bace4b0c4f8b" /><Relationship Type="http://schemas.openxmlformats.org/officeDocument/2006/relationships/slide" Target="/ppt/slides/slide5.xml" Id="R51565b3dc05d408f" /><Relationship Type="http://schemas.openxmlformats.org/officeDocument/2006/relationships/slide" Target="/ppt/slides/slide6.xml" Id="R45b797c261974be0" /><Relationship Type="http://schemas.openxmlformats.org/officeDocument/2006/relationships/slide" Target="/ppt/slides/slide7.xml" Id="Rca5f098c6af5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d951666cc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2c938a6504d85" /><Relationship Type="http://schemas.openxmlformats.org/officeDocument/2006/relationships/theme" Target="/ppt/slideMasters/theme/theme1.xml" Id="Rd26dc388ed66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2c938a650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20d76290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f6191e11b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e796252a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04435738b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a555110b0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a0298987441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969c0e289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IVI AS ble etablert [år] og holder til i Bjørndalstræ.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7 017 274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PER OTTO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VÅGENES BJØRN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Bjørndalsbrotet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5170 Bjørndalstræ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51 06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982 182 611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IVI AS</a:t>
            </a:r>
          </a:p>
        </p:txBody>
      </p:sp>
    </p:spTree>
  </p:cSld>
  <p:clrMapOvr>
    <a:masterClrMapping xmlns:a="http://schemas.openxmlformats.org/drawingml/2006/main"/>
  </p:clrMapOvr>
</p:sld>
</file>