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0ba4824b0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4ba22208e45ba"/>
  </p:sldMasterIdLst>
  <p:sldIdLst>
    <p:sldId xmlns:r="http://schemas.openxmlformats.org/officeDocument/2006/relationships" id="256" r:id="Rd5d4061d73c740e9"/>
    <p:sldId xmlns:r="http://schemas.openxmlformats.org/officeDocument/2006/relationships" id="257" r:id="Rbdea47611a1c4ef1"/>
    <p:sldId xmlns:r="http://schemas.openxmlformats.org/officeDocument/2006/relationships" id="258" r:id="R7cbe7a471c1b41e9"/>
    <p:sldId xmlns:r="http://schemas.openxmlformats.org/officeDocument/2006/relationships" id="259" r:id="R99c43a7a7f9d4fbc"/>
    <p:sldId xmlns:r="http://schemas.openxmlformats.org/officeDocument/2006/relationships" id="260" r:id="Rfcc990eab67141f1"/>
    <p:sldId xmlns:r="http://schemas.openxmlformats.org/officeDocument/2006/relationships" id="261" r:id="Ra3172b70b26f4b5a"/>
    <p:sldId xmlns:r="http://schemas.openxmlformats.org/officeDocument/2006/relationships" id="262" r:id="Rea0338a59497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4ba22208e45ba" /><Relationship Type="http://schemas.openxmlformats.org/officeDocument/2006/relationships/slide" Target="/ppt/slides/slide1.xml" Id="Rd5d4061d73c740e9" /><Relationship Type="http://schemas.openxmlformats.org/officeDocument/2006/relationships/slide" Target="/ppt/slides/slide2.xml" Id="Rbdea47611a1c4ef1" /><Relationship Type="http://schemas.openxmlformats.org/officeDocument/2006/relationships/slide" Target="/ppt/slides/slide3.xml" Id="R7cbe7a471c1b41e9" /><Relationship Type="http://schemas.openxmlformats.org/officeDocument/2006/relationships/slide" Target="/ppt/slides/slide4.xml" Id="R99c43a7a7f9d4fbc" /><Relationship Type="http://schemas.openxmlformats.org/officeDocument/2006/relationships/slide" Target="/ppt/slides/slide5.xml" Id="Rfcc990eab67141f1" /><Relationship Type="http://schemas.openxmlformats.org/officeDocument/2006/relationships/slide" Target="/ppt/slides/slide6.xml" Id="Ra3172b70b26f4b5a" /><Relationship Type="http://schemas.openxmlformats.org/officeDocument/2006/relationships/slide" Target="/ppt/slides/slide7.xml" Id="Rea0338a59497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408f2f30448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3e352726745cd" /><Relationship Type="http://schemas.openxmlformats.org/officeDocument/2006/relationships/theme" Target="/ppt/slideMasters/theme/theme1.xml" Id="R8cfa7cd351f6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3e3527267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87d865f0a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8fefdb333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c8f0ce74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f753eeb3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2b71982a1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9631dbf0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af7c057f5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HJH FJELL OG ANLEGGSENTREPRENØR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HJH FJELL OG ANLEGGSENTREPRENØR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HJH FJELL OG ANLEGGSENTREPRENØR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HJH FJELL OG ANLEGGSENTREPRENØR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HJH FJELL OG ANLEGGSENTREPRENØR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HJH FJELL OG ANLEGGSENTREPRENØR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270 890 840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17 075 755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11 978 326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39 044 267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175 250 497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HJH FJELL OG ANLEGGSENTREPRENØR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HJH FJELL OG ANLEGGSENTREPRENØR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982 186 919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HJH FJELL OG ANLEGGSENTREPRENØR AS</a:t>
            </a:r>
          </a:p>
        </p:txBody>
      </p:sp>
    </p:spTree>
  </p:cSld>
  <p:clrMapOvr>
    <a:masterClrMapping xmlns:a="http://schemas.openxmlformats.org/drawingml/2006/main"/>
  </p:clrMapOvr>
</p:sld>
</file>